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4" r:id="rId3"/>
    <p:sldId id="330" r:id="rId4"/>
    <p:sldId id="316" r:id="rId5"/>
    <p:sldId id="318" r:id="rId6"/>
    <p:sldId id="319" r:id="rId7"/>
    <p:sldId id="320" r:id="rId8"/>
    <p:sldId id="322" r:id="rId9"/>
    <p:sldId id="321" r:id="rId10"/>
    <p:sldId id="257" r:id="rId11"/>
    <p:sldId id="258" r:id="rId12"/>
    <p:sldId id="259" r:id="rId13"/>
    <p:sldId id="260" r:id="rId14"/>
    <p:sldId id="261" r:id="rId15"/>
    <p:sldId id="262" r:id="rId16"/>
    <p:sldId id="331" r:id="rId17"/>
    <p:sldId id="263" r:id="rId18"/>
    <p:sldId id="265" r:id="rId19"/>
    <p:sldId id="266" r:id="rId20"/>
    <p:sldId id="269" r:id="rId21"/>
    <p:sldId id="272" r:id="rId22"/>
    <p:sldId id="273" r:id="rId23"/>
    <p:sldId id="271" r:id="rId24"/>
    <p:sldId id="270" r:id="rId25"/>
    <p:sldId id="332" r:id="rId26"/>
    <p:sldId id="323" r:id="rId27"/>
    <p:sldId id="267" r:id="rId28"/>
    <p:sldId id="288" r:id="rId29"/>
    <p:sldId id="287" r:id="rId30"/>
    <p:sldId id="289" r:id="rId31"/>
    <p:sldId id="324" r:id="rId32"/>
    <p:sldId id="325" r:id="rId33"/>
    <p:sldId id="328" r:id="rId34"/>
    <p:sldId id="326" r:id="rId35"/>
    <p:sldId id="327" r:id="rId36"/>
    <p:sldId id="306" r:id="rId37"/>
    <p:sldId id="329" r:id="rId38"/>
    <p:sldId id="311" r:id="rId39"/>
    <p:sldId id="310" r:id="rId40"/>
    <p:sldId id="333" r:id="rId41"/>
    <p:sldId id="313" r:id="rId42"/>
    <p:sldId id="312" r:id="rId4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5" autoAdjust="0"/>
  </p:normalViewPr>
  <p:slideViewPr>
    <p:cSldViewPr>
      <p:cViewPr>
        <p:scale>
          <a:sx n="160" d="100"/>
          <a:sy n="160" d="100"/>
        </p:scale>
        <p:origin x="642" y="18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0515C-D387-4418-AEEB-20B21F0AB798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1E44A-103C-4EA5-A223-6E11E341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materiales (una lona, una chapa, un abrigo, un collar, un colchón)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económicos (dinero, </a:t>
            </a:r>
            <a:r>
              <a:rPr lang="es-ES" dirty="0" err="1" smtClean="0"/>
              <a:t>vouchers</a:t>
            </a:r>
            <a:r>
              <a:rPr lang="es-ES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profesionales (es el caso de abogados, veterinarios)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logísticos (camionetas, refugio temporal)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alimenticios (desde bolsas de alimento balanceado hasta restos de comida)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medicamentos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una familia adoptiva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tiempo de voluntariado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Describo las características a</a:t>
            </a:r>
            <a:r>
              <a:rPr lang="es-ES" baseline="0" dirty="0" smtClean="0"/>
              <a:t> considerar a la hora de elegir un código bidimensional para </a:t>
            </a:r>
            <a:r>
              <a:rPr lang="es-ES" baseline="0" smtClean="0"/>
              <a:t>un proyecto.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9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Hago una descripción muy resumida de cada tecnología.</a:t>
            </a:r>
          </a:p>
          <a:p>
            <a:r>
              <a:rPr lang="es-ES" dirty="0" smtClean="0"/>
              <a:t>Con las imágenes inferiores describo ventajas de la combinación de las tecnologías.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Mi intención es hacer</a:t>
            </a:r>
            <a:r>
              <a:rPr lang="es-ES" baseline="0" dirty="0" smtClean="0"/>
              <a:t> una descripción del modelo, pero no gráficamente incremental como figura en la tesina, sino una descripción general de las clases y relaciones.</a:t>
            </a:r>
          </a:p>
          <a:p>
            <a:r>
              <a:rPr lang="es-ES" baseline="0" dirty="0" smtClean="0"/>
              <a:t>Probablemente no utilice la diapositiva (porque el texto se ve muy chiquito) sino la imagen en escala 1:1, mientras voy </a:t>
            </a:r>
            <a:r>
              <a:rPr lang="es-ES" baseline="0" dirty="0" err="1" smtClean="0"/>
              <a:t>scrolleando</a:t>
            </a:r>
            <a:r>
              <a:rPr lang="es-E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baseline="0" dirty="0" smtClean="0"/>
              <a:t>Navegar prototipo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s-E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ES" baseline="0" dirty="0" smtClean="0"/>
              <a:t>Mostrar la etiqueta impresa, recortada y colocada en el collar.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endParaRPr lang="es-E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Mostrar video con dos flujos:</a:t>
            </a:r>
          </a:p>
          <a:p>
            <a:pPr marL="628650" lvl="1" indent="-171450">
              <a:buFont typeface="Arial" charset="0"/>
              <a:buChar char="•"/>
            </a:pPr>
            <a:r>
              <a:rPr lang="es-ES" baseline="0" dirty="0" smtClean="0"/>
              <a:t>Recuperación de mascota reportada como extraviada.</a:t>
            </a:r>
          </a:p>
          <a:p>
            <a:pPr marL="628650" lvl="1" indent="-171450">
              <a:buFont typeface="Arial" charset="0"/>
              <a:buChar char="•"/>
            </a:pPr>
            <a:r>
              <a:rPr lang="es-ES" baseline="0" dirty="0" smtClean="0"/>
              <a:t>Recuperación de mascota no reportada como extraviada.</a:t>
            </a:r>
          </a:p>
          <a:p>
            <a:pPr marL="628650" lvl="1" indent="-171450">
              <a:buFont typeface="Arial" charset="0"/>
              <a:buChar char="•"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que está listado en esta diapositiva son los objetivos tal</a:t>
            </a:r>
            <a:r>
              <a:rPr lang="es-ES" baseline="0" dirty="0" smtClean="0"/>
              <a:t> como fueron mencionados en las primeras diapositivas.</a:t>
            </a:r>
          </a:p>
          <a:p>
            <a:r>
              <a:rPr lang="es-ES" baseline="0" dirty="0" smtClean="0"/>
              <a:t>Describiré cómo se alcanzó cada objetivo.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materiales (una lona, una chapa, un abrigo, un collar, un colchón)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económicos (dinero, </a:t>
            </a:r>
            <a:r>
              <a:rPr lang="es-ES" dirty="0" err="1" smtClean="0"/>
              <a:t>vouchers</a:t>
            </a:r>
            <a:r>
              <a:rPr lang="es-ES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profesionales (es el caso de abogados, veterinarios)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logísticos (camionetas, refugio temporal)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alimenticios (desde bolsas de alimento balanceado hasta restos de comida)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medicamentos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una familia adoptiva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/>
              <a:t>tiempo de voluntariado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E44A-103C-4EA5-A223-6E11E341F9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0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01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815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457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353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930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71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068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875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77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976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38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50000" t="-50000" r="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F64B-D040-4676-8CFC-589D9FEEE43C}" type="datetimeFigureOut">
              <a:rPr lang="es-AR" smtClean="0"/>
              <a:t>16/02/2017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14A3-20DB-4DFB-B967-F867470AF14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96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238250"/>
          </a:xfrm>
        </p:spPr>
        <p:txBody>
          <a:bodyPr>
            <a:noAutofit/>
          </a:bodyPr>
          <a:lstStyle/>
          <a:p>
            <a:r>
              <a:rPr lang="es-AR" sz="3200" b="1" dirty="0"/>
              <a:t>Uso de códigos bidimensionales y posicionamiento para el reencuentro de mascotas </a:t>
            </a:r>
            <a:r>
              <a:rPr lang="es-AR" sz="3200" b="1" dirty="0" smtClean="0"/>
              <a:t>con sus dueños</a:t>
            </a:r>
            <a:endParaRPr lang="es-AR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Autofit/>
          </a:bodyPr>
          <a:lstStyle/>
          <a:p>
            <a:r>
              <a:rPr lang="es-A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Autor: 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Santiago Ribero </a:t>
            </a:r>
            <a:r>
              <a:rPr lang="es-A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Vairo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Director: 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Dra. Cecilia </a:t>
            </a:r>
            <a:r>
              <a:rPr lang="es-A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Challiol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Codirector: 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Dra. Silvia Gordillo</a:t>
            </a:r>
          </a:p>
          <a:p>
            <a:r>
              <a:rPr lang="es-A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Carrera: 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Licenciatura en Sistemas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8" y="1600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QR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3200400" cy="4598276"/>
          </a:xfrm>
        </p:spPr>
      </p:pic>
    </p:spTree>
    <p:extLst>
      <p:ext uri="{BB962C8B-B14F-4D97-AF65-F5344CB8AC3E}">
        <p14:creationId xmlns:p14="http://schemas.microsoft.com/office/powerpoint/2010/main" val="35179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Aztec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</p:spTree>
    <p:extLst>
      <p:ext uri="{BB962C8B-B14F-4D97-AF65-F5344CB8AC3E}">
        <p14:creationId xmlns:p14="http://schemas.microsoft.com/office/powerpoint/2010/main" val="6835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High </a:t>
            </a:r>
            <a:r>
              <a:rPr lang="es-AR" dirty="0" err="1"/>
              <a:t>Capacity</a:t>
            </a:r>
            <a:r>
              <a:rPr lang="es-AR" dirty="0"/>
              <a:t> Color </a:t>
            </a:r>
            <a:r>
              <a:rPr lang="es-AR" dirty="0" err="1"/>
              <a:t>Barcode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" y="1600200"/>
            <a:ext cx="7382776" cy="4525963"/>
          </a:xfrm>
        </p:spPr>
      </p:pic>
    </p:spTree>
    <p:extLst>
      <p:ext uri="{BB962C8B-B14F-4D97-AF65-F5344CB8AC3E}">
        <p14:creationId xmlns:p14="http://schemas.microsoft.com/office/powerpoint/2010/main" val="24718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PDF417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0" y="2119863"/>
            <a:ext cx="7916380" cy="3486637"/>
          </a:xfrm>
        </p:spPr>
      </p:pic>
      <p:sp>
        <p:nvSpPr>
          <p:cNvPr id="5" name="Rectangle 4"/>
          <p:cNvSpPr/>
          <p:nvPr/>
        </p:nvSpPr>
        <p:spPr>
          <a:xfrm>
            <a:off x="6172200" y="3078275"/>
            <a:ext cx="2209800" cy="39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67490" y="2869534"/>
            <a:ext cx="2209800" cy="18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DataMatrix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99464"/>
            <a:ext cx="3614459" cy="2409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371600"/>
            <a:ext cx="355904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1" y="3899620"/>
            <a:ext cx="3549669" cy="2424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975062"/>
            <a:ext cx="3614459" cy="24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MaxiCode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Geoposicionamiento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GPS</a:t>
            </a:r>
          </a:p>
          <a:p>
            <a:r>
              <a:rPr lang="es-ES" sz="2400" dirty="0" smtClean="0"/>
              <a:t>A-GPS</a:t>
            </a:r>
          </a:p>
          <a:p>
            <a:r>
              <a:rPr lang="es-ES" sz="2400" dirty="0" smtClean="0"/>
              <a:t>GLONASS</a:t>
            </a:r>
          </a:p>
          <a:p>
            <a:r>
              <a:rPr lang="es-ES" sz="2400" dirty="0" err="1" smtClean="0"/>
              <a:t>BeiDou</a:t>
            </a:r>
            <a:endParaRPr lang="es-ES" sz="2400" dirty="0" smtClean="0"/>
          </a:p>
          <a:p>
            <a:r>
              <a:rPr lang="es-ES" sz="2400" dirty="0" err="1" smtClean="0"/>
              <a:t>Wi</a:t>
            </a:r>
            <a:r>
              <a:rPr lang="es-ES" sz="2400" dirty="0" smtClean="0"/>
              <a:t>-fi </a:t>
            </a:r>
            <a:r>
              <a:rPr lang="es-ES" sz="2400" dirty="0" err="1" smtClean="0"/>
              <a:t>Positioning</a:t>
            </a:r>
            <a:r>
              <a:rPr lang="es-ES" sz="2400" dirty="0" smtClean="0"/>
              <a:t> (WPS)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8091"/>
            <a:ext cx="3372470" cy="1895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35" y="4245918"/>
            <a:ext cx="3533362" cy="19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0"/>
            <a:ext cx="6172200" cy="914400"/>
          </a:xfrm>
        </p:spPr>
        <p:txBody>
          <a:bodyPr>
            <a:normAutofit/>
          </a:bodyPr>
          <a:lstStyle/>
          <a:p>
            <a:r>
              <a:rPr lang="es-AR" dirty="0" smtClean="0"/>
              <a:t>Relevamiento funcional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53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s-AR" dirty="0" err="1" smtClean="0"/>
              <a:t>Cat@log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448050" cy="50819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577150" cy="5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Punetha-Mehta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5" y="1371600"/>
            <a:ext cx="7590510" cy="4963558"/>
          </a:xfrm>
        </p:spPr>
      </p:pic>
    </p:spTree>
    <p:extLst>
      <p:ext uri="{BB962C8B-B14F-4D97-AF65-F5344CB8AC3E}">
        <p14:creationId xmlns:p14="http://schemas.microsoft.com/office/powerpoint/2010/main" val="7412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Problemática</a:t>
            </a:r>
            <a:endParaRPr lang="es-A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6800"/>
            <a:ext cx="41148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9549"/>
            <a:ext cx="4130250" cy="55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FindingRover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91" y="1066800"/>
            <a:ext cx="2709018" cy="5662602"/>
          </a:xfrm>
        </p:spPr>
      </p:pic>
    </p:spTree>
    <p:extLst>
      <p:ext uri="{BB962C8B-B14F-4D97-AF65-F5344CB8AC3E}">
        <p14:creationId xmlns:p14="http://schemas.microsoft.com/office/powerpoint/2010/main" val="30491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AR" b="1" dirty="0" err="1"/>
              <a:t>Scan</a:t>
            </a:r>
            <a:r>
              <a:rPr lang="es-AR" b="1" dirty="0"/>
              <a:t> A </a:t>
            </a:r>
            <a:r>
              <a:rPr lang="es-AR" b="1" dirty="0" err="1" smtClean="0"/>
              <a:t>Pet</a:t>
            </a:r>
            <a:endParaRPr lang="es-A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895600" cy="54575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7" y="2286000"/>
            <a:ext cx="4863310" cy="2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s-AR" dirty="0" err="1" smtClean="0"/>
              <a:t>PerrosQR</a:t>
            </a:r>
            <a:endParaRPr lang="es-A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77640"/>
            <a:ext cx="3552825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41721"/>
            <a:ext cx="2819400" cy="501226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1722"/>
            <a:ext cx="3552825" cy="2404007"/>
          </a:xfrm>
        </p:spPr>
      </p:pic>
    </p:spTree>
    <p:extLst>
      <p:ext uri="{BB962C8B-B14F-4D97-AF65-F5344CB8AC3E}">
        <p14:creationId xmlns:p14="http://schemas.microsoft.com/office/powerpoint/2010/main" val="25746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s-AR" dirty="0"/>
              <a:t>Registro e identificación de perros callejeros de Berazategui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24000"/>
            <a:ext cx="7848600" cy="4960908"/>
          </a:xfrm>
        </p:spPr>
      </p:pic>
    </p:spTree>
    <p:extLst>
      <p:ext uri="{BB962C8B-B14F-4D97-AF65-F5344CB8AC3E}">
        <p14:creationId xmlns:p14="http://schemas.microsoft.com/office/powerpoint/2010/main" val="4421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AR" dirty="0"/>
              <a:t>Resumen de Sistemas </a:t>
            </a:r>
            <a:r>
              <a:rPr lang="es-AR" dirty="0" smtClean="0"/>
              <a:t>Existentes</a:t>
            </a:r>
            <a:endParaRPr lang="es-A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" y="1966708"/>
            <a:ext cx="8545118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971800"/>
            <a:ext cx="4876800" cy="944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4400" dirty="0" smtClean="0"/>
              <a:t>Modelo propuesto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Diagrama de casos de uso</a:t>
            </a:r>
            <a:endParaRPr lang="es-A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334000" cy="5664709"/>
          </a:xfrm>
        </p:spPr>
      </p:pic>
    </p:spTree>
    <p:extLst>
      <p:ext uri="{BB962C8B-B14F-4D97-AF65-F5344CB8AC3E}">
        <p14:creationId xmlns:p14="http://schemas.microsoft.com/office/powerpoint/2010/main" val="1722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s-AR" dirty="0"/>
              <a:t>Modelo Propuesto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" y="1066800"/>
            <a:ext cx="9027048" cy="5638800"/>
          </a:xfrm>
        </p:spPr>
      </p:pic>
    </p:spTree>
    <p:extLst>
      <p:ext uri="{BB962C8B-B14F-4D97-AF65-F5344CB8AC3E}">
        <p14:creationId xmlns:p14="http://schemas.microsoft.com/office/powerpoint/2010/main" val="35247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Estados en el modelo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1600199"/>
            <a:ext cx="9123528" cy="4415183"/>
          </a:xfrm>
        </p:spPr>
      </p:pic>
    </p:spTree>
    <p:extLst>
      <p:ext uri="{BB962C8B-B14F-4D97-AF65-F5344CB8AC3E}">
        <p14:creationId xmlns:p14="http://schemas.microsoft.com/office/powerpoint/2010/main" val="39421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AR" dirty="0"/>
              <a:t>Problemática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1606"/>
            <a:ext cx="7696200" cy="57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2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200400"/>
            <a:ext cx="4572000" cy="6397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Prototipo funcional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80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utilizadas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C# Microsoft .NET</a:t>
            </a:r>
          </a:p>
          <a:p>
            <a:r>
              <a:rPr lang="es-ES" dirty="0" smtClean="0"/>
              <a:t>MVC.NET</a:t>
            </a:r>
          </a:p>
          <a:p>
            <a:r>
              <a:rPr lang="en-US" dirty="0"/>
              <a:t>HTML5 </a:t>
            </a:r>
            <a:r>
              <a:rPr lang="en-US" dirty="0" err="1"/>
              <a:t>Geolocation</a:t>
            </a:r>
            <a:r>
              <a:rPr lang="en-US" dirty="0"/>
              <a:t> </a:t>
            </a:r>
            <a:r>
              <a:rPr lang="en-US" dirty="0" smtClean="0"/>
              <a:t>API</a:t>
            </a:r>
          </a:p>
          <a:p>
            <a:r>
              <a:rPr lang="es-ES" dirty="0" err="1" smtClean="0"/>
              <a:t>Twilio</a:t>
            </a:r>
            <a:endParaRPr lang="es-ES" dirty="0" smtClean="0"/>
          </a:p>
          <a:p>
            <a:r>
              <a:rPr lang="en-US" dirty="0"/>
              <a:t>Google </a:t>
            </a:r>
            <a:r>
              <a:rPr lang="en-US" dirty="0" smtClean="0"/>
              <a:t>Maps API</a:t>
            </a:r>
          </a:p>
          <a:p>
            <a:r>
              <a:rPr lang="en-US" dirty="0" err="1"/>
              <a:t>QRCodeLib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/>
              <a:t>Dificultades y decisiones de implementación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err="1"/>
              <a:t>Accesibilidad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smtClean="0"/>
              <a:t>internet</a:t>
            </a:r>
          </a:p>
          <a:p>
            <a:endParaRPr lang="en-US" dirty="0" smtClean="0"/>
          </a:p>
          <a:p>
            <a:r>
              <a:rPr lang="en-US" dirty="0" err="1"/>
              <a:t>Seguridad</a:t>
            </a:r>
            <a:r>
              <a:rPr lang="en-US" dirty="0"/>
              <a:t> con </a:t>
            </a:r>
            <a:r>
              <a:rPr lang="en-US" dirty="0" smtClean="0"/>
              <a:t>HTTPS</a:t>
            </a:r>
          </a:p>
          <a:p>
            <a:endParaRPr lang="en-US" dirty="0" smtClean="0"/>
          </a:p>
          <a:p>
            <a:r>
              <a:rPr lang="en-US" dirty="0" err="1"/>
              <a:t>Envío</a:t>
            </a:r>
            <a:r>
              <a:rPr lang="en-US" dirty="0"/>
              <a:t> de </a:t>
            </a:r>
            <a:r>
              <a:rPr lang="en-US" dirty="0" smtClean="0"/>
              <a:t>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971800"/>
            <a:ext cx="3124200" cy="990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5700" dirty="0" smtClean="0"/>
              <a:t>Demo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75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91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971800"/>
            <a:ext cx="6172200" cy="944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Conclusiones </a:t>
            </a:r>
            <a:r>
              <a:rPr lang="es-ES" dirty="0"/>
              <a:t>y trabajos futuros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4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Conclusiones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Solución de modelado</a:t>
            </a:r>
          </a:p>
          <a:p>
            <a:pPr lvl="1"/>
            <a:r>
              <a:rPr lang="es-ES" dirty="0"/>
              <a:t>Notificación del extravío de la mascota.</a:t>
            </a:r>
          </a:p>
          <a:p>
            <a:pPr lvl="1"/>
            <a:r>
              <a:rPr lang="es-ES" dirty="0"/>
              <a:t>Notificación del hallazgo de la mascota.</a:t>
            </a:r>
          </a:p>
          <a:p>
            <a:pPr lvl="1"/>
            <a:r>
              <a:rPr lang="es-ES" dirty="0"/>
              <a:t>Notificación de la recuperación de la mascota.</a:t>
            </a:r>
          </a:p>
          <a:p>
            <a:r>
              <a:rPr lang="es-ES" dirty="0"/>
              <a:t>Flexibilidad, demostrada con extensión para mecanismo de necesidades y recursos.</a:t>
            </a:r>
          </a:p>
          <a:p>
            <a:r>
              <a:rPr lang="es-ES" dirty="0"/>
              <a:t>Prototipo funcional.</a:t>
            </a:r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1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Trabajos Futuros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 err="1"/>
              <a:t>Incorporación</a:t>
            </a:r>
            <a:r>
              <a:rPr lang="en-US" sz="2400" dirty="0"/>
              <a:t> de </a:t>
            </a:r>
            <a:r>
              <a:rPr lang="en-US" sz="2400" dirty="0" err="1" smtClean="0"/>
              <a:t>fotografías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s-ES" sz="2400" dirty="0"/>
              <a:t>Sistema como único medio de contacto entre </a:t>
            </a:r>
            <a:r>
              <a:rPr lang="es-ES" sz="2400" dirty="0" smtClean="0"/>
              <a:t>usuarios</a:t>
            </a:r>
          </a:p>
          <a:p>
            <a:pPr>
              <a:lnSpc>
                <a:spcPct val="200000"/>
              </a:lnSpc>
            </a:pPr>
            <a:r>
              <a:rPr lang="es-ES" sz="2400" dirty="0"/>
              <a:t>Selección de mecanismos de </a:t>
            </a:r>
            <a:r>
              <a:rPr lang="es-ES" sz="2400" dirty="0" smtClean="0"/>
              <a:t>notificación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Desarrollar</a:t>
            </a:r>
            <a:r>
              <a:rPr lang="en-US" sz="2400" dirty="0"/>
              <a:t> </a:t>
            </a:r>
            <a:r>
              <a:rPr lang="en-US" sz="2400" dirty="0" err="1" smtClean="0"/>
              <a:t>persistencia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s-ES" sz="2400" dirty="0"/>
              <a:t>Evaluación de proximidad de mascota con posición de </a:t>
            </a:r>
            <a:r>
              <a:rPr lang="es-ES" sz="2400" dirty="0" smtClean="0"/>
              <a:t>dueño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Necesidades</a:t>
            </a:r>
            <a:r>
              <a:rPr lang="en-US" sz="2400" dirty="0"/>
              <a:t> y </a:t>
            </a:r>
            <a:r>
              <a:rPr lang="en-US" sz="2400" dirty="0" err="1"/>
              <a:t>Recursos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4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Necesidades </a:t>
            </a:r>
            <a:r>
              <a:rPr lang="es-ES" dirty="0" smtClean="0"/>
              <a:t>y Recursos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materiales</a:t>
            </a:r>
            <a:endParaRPr lang="es-ES" dirty="0"/>
          </a:p>
          <a:p>
            <a:r>
              <a:rPr lang="es-ES" dirty="0" smtClean="0"/>
              <a:t>económicos</a:t>
            </a:r>
            <a:endParaRPr lang="es-ES" dirty="0"/>
          </a:p>
          <a:p>
            <a:r>
              <a:rPr lang="es-ES" dirty="0" smtClean="0"/>
              <a:t>profesionales</a:t>
            </a:r>
            <a:endParaRPr lang="es-ES" dirty="0"/>
          </a:p>
          <a:p>
            <a:r>
              <a:rPr lang="es-ES" dirty="0" smtClean="0"/>
              <a:t>logísticos</a:t>
            </a:r>
            <a:endParaRPr lang="es-ES" dirty="0"/>
          </a:p>
          <a:p>
            <a:r>
              <a:rPr lang="es-ES" dirty="0" smtClean="0"/>
              <a:t>alimenticios</a:t>
            </a:r>
            <a:endParaRPr lang="es-ES" dirty="0"/>
          </a:p>
          <a:p>
            <a:r>
              <a:rPr lang="es-ES" dirty="0"/>
              <a:t>medicamentos</a:t>
            </a:r>
          </a:p>
          <a:p>
            <a:r>
              <a:rPr lang="es-ES" dirty="0"/>
              <a:t>una familia adoptiva</a:t>
            </a:r>
          </a:p>
          <a:p>
            <a:r>
              <a:rPr lang="es-ES" dirty="0"/>
              <a:t>tiempo de voluntariado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Necesidades </a:t>
            </a:r>
            <a:r>
              <a:rPr lang="es-ES" dirty="0" smtClean="0"/>
              <a:t>y Recursos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materiales</a:t>
            </a:r>
            <a:endParaRPr lang="es-ES" dirty="0"/>
          </a:p>
          <a:p>
            <a:r>
              <a:rPr lang="es-ES" dirty="0" smtClean="0"/>
              <a:t>económicos</a:t>
            </a:r>
            <a:endParaRPr lang="es-ES" dirty="0"/>
          </a:p>
          <a:p>
            <a:r>
              <a:rPr lang="es-ES" dirty="0" smtClean="0"/>
              <a:t>profesionales</a:t>
            </a:r>
            <a:endParaRPr lang="es-ES" dirty="0"/>
          </a:p>
          <a:p>
            <a:r>
              <a:rPr lang="es-ES" dirty="0" smtClean="0"/>
              <a:t>logísticos</a:t>
            </a:r>
            <a:endParaRPr lang="es-ES" dirty="0"/>
          </a:p>
          <a:p>
            <a:r>
              <a:rPr lang="es-ES" dirty="0" smtClean="0"/>
              <a:t>alimenticios</a:t>
            </a:r>
            <a:endParaRPr lang="es-ES" dirty="0"/>
          </a:p>
          <a:p>
            <a:r>
              <a:rPr lang="es-ES" dirty="0"/>
              <a:t>medicamentos</a:t>
            </a:r>
          </a:p>
          <a:p>
            <a:r>
              <a:rPr lang="es-ES" dirty="0"/>
              <a:t>una familia adoptiva</a:t>
            </a:r>
          </a:p>
          <a:p>
            <a:r>
              <a:rPr lang="es-ES" dirty="0"/>
              <a:t>tiempo de voluntariado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/>
              <a:t>Necesidades</a:t>
            </a:r>
            <a:r>
              <a:rPr lang="en-US" dirty="0"/>
              <a:t> y </a:t>
            </a:r>
            <a:r>
              <a:rPr lang="en-US" dirty="0" err="1" smtClean="0"/>
              <a:t>Recursos</a:t>
            </a:r>
            <a:endParaRPr lang="es-A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24800" cy="5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r>
              <a:rPr lang="es-AR" sz="7200" dirty="0"/>
              <a:t>¡Gracias!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06337"/>
            <a:ext cx="4877495" cy="32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dirty="0" smtClean="0"/>
              <a:t>Solución de modelado</a:t>
            </a:r>
          </a:p>
          <a:p>
            <a:pPr lvl="1"/>
            <a:r>
              <a:rPr lang="es-ES" dirty="0" smtClean="0"/>
              <a:t>Notificación </a:t>
            </a:r>
            <a:r>
              <a:rPr lang="es-ES" dirty="0"/>
              <a:t>del extravío de la mascota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/>
              <a:t>Notificación del hallazgo de la mascota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/>
              <a:t>Notificación de la recuperación de la </a:t>
            </a:r>
            <a:r>
              <a:rPr lang="es-ES" dirty="0" smtClean="0"/>
              <a:t>mascota.</a:t>
            </a:r>
          </a:p>
          <a:p>
            <a:r>
              <a:rPr lang="es-ES" dirty="0" smtClean="0"/>
              <a:t>Flexibilidad, demostrada con extensión para mecanismo de necesidades y recursos.</a:t>
            </a:r>
          </a:p>
          <a:p>
            <a:r>
              <a:rPr lang="es-ES" dirty="0" smtClean="0"/>
              <a:t>Prototipo funcional.</a:t>
            </a:r>
            <a:endParaRPr lang="en-US" dirty="0" smtClean="0"/>
          </a:p>
          <a:p>
            <a:pPr marL="5715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646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la tesina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Capítulo 1: Motivación y objetivos.</a:t>
            </a:r>
          </a:p>
          <a:p>
            <a:r>
              <a:rPr lang="es-ES" sz="2800" dirty="0" smtClean="0"/>
              <a:t>Capítulo 2: </a:t>
            </a:r>
            <a:r>
              <a:rPr lang="es-ES" sz="2800" dirty="0" err="1" smtClean="0"/>
              <a:t>Background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Capítulo 3: Modelo propuesto.</a:t>
            </a:r>
          </a:p>
          <a:p>
            <a:r>
              <a:rPr lang="es-ES" sz="2800" dirty="0" smtClean="0"/>
              <a:t>Capítulo 4: Descripción técnica del prototipo.</a:t>
            </a:r>
          </a:p>
          <a:p>
            <a:r>
              <a:rPr lang="es-ES" sz="2800" dirty="0" smtClean="0"/>
              <a:t>Capítulo 5: Descripción funcional del prototipo.</a:t>
            </a:r>
          </a:p>
          <a:p>
            <a:r>
              <a:rPr lang="es-ES" sz="2800" dirty="0" smtClean="0"/>
              <a:t>Capítulo 6: Conclusiones y trabajos futuros.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9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971800"/>
            <a:ext cx="5410200" cy="9445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ES" sz="4400" dirty="0" smtClean="0"/>
              <a:t>Relevamiento técnico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Códigos bidimensionales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Características</a:t>
            </a:r>
          </a:p>
          <a:p>
            <a:r>
              <a:rPr lang="es-ES" sz="2800" dirty="0"/>
              <a:t>Densidad de la información</a:t>
            </a:r>
          </a:p>
          <a:p>
            <a:r>
              <a:rPr lang="es-ES" sz="2800" dirty="0" smtClean="0"/>
              <a:t>Corrección </a:t>
            </a:r>
            <a:r>
              <a:rPr lang="es-ES" sz="2800" dirty="0"/>
              <a:t>de errores</a:t>
            </a:r>
          </a:p>
          <a:p>
            <a:r>
              <a:rPr lang="es-ES" sz="2800" dirty="0" smtClean="0"/>
              <a:t>Derechos </a:t>
            </a:r>
            <a:r>
              <a:rPr lang="es-ES" sz="2800" dirty="0"/>
              <a:t>y patentes</a:t>
            </a:r>
          </a:p>
          <a:p>
            <a:r>
              <a:rPr lang="es-ES" sz="2800" dirty="0" smtClean="0"/>
              <a:t>Disponibilidad </a:t>
            </a:r>
            <a:r>
              <a:rPr lang="es-ES" sz="2800" dirty="0"/>
              <a:t>de aplicaciones de decodificación</a:t>
            </a:r>
          </a:p>
          <a:p>
            <a:r>
              <a:rPr lang="es-ES" sz="2800" dirty="0" smtClean="0"/>
              <a:t>Popularidad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62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624</Words>
  <Application>Microsoft Office PowerPoint</Application>
  <PresentationFormat>On-screen Show (4:3)</PresentationFormat>
  <Paragraphs>140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Uso de códigos bidimensionales y posicionamiento para el reencuentro de mascotas con sus dueños</vt:lpstr>
      <vt:lpstr>Problemática</vt:lpstr>
      <vt:lpstr>Problemática</vt:lpstr>
      <vt:lpstr>Necesidades y Recursos</vt:lpstr>
      <vt:lpstr>Objetivos</vt:lpstr>
      <vt:lpstr>Estructura de la tesina</vt:lpstr>
      <vt:lpstr>PowerPoint Presentation</vt:lpstr>
      <vt:lpstr>PowerPoint Presentation</vt:lpstr>
      <vt:lpstr>Códigos bidimensionales</vt:lpstr>
      <vt:lpstr>QR</vt:lpstr>
      <vt:lpstr>Aztec</vt:lpstr>
      <vt:lpstr>High Capacity Color Barcode</vt:lpstr>
      <vt:lpstr>PDF417</vt:lpstr>
      <vt:lpstr>DataMatrix</vt:lpstr>
      <vt:lpstr>MaxiCode</vt:lpstr>
      <vt:lpstr>Geoposicionamiento</vt:lpstr>
      <vt:lpstr>Relevamiento funcional</vt:lpstr>
      <vt:lpstr>Cat@log</vt:lpstr>
      <vt:lpstr>Punetha-Mehta</vt:lpstr>
      <vt:lpstr>FindingRover</vt:lpstr>
      <vt:lpstr>Scan A Pet</vt:lpstr>
      <vt:lpstr>PerrosQR</vt:lpstr>
      <vt:lpstr>Registro e identificación de perros callejeros de Berazategui</vt:lpstr>
      <vt:lpstr>Resumen de Sistemas Existentes</vt:lpstr>
      <vt:lpstr>PowerPoint Presentation</vt:lpstr>
      <vt:lpstr>PowerPoint Presentation</vt:lpstr>
      <vt:lpstr>Diagrama de casos de uso</vt:lpstr>
      <vt:lpstr>Modelo Propuesto</vt:lpstr>
      <vt:lpstr>Estados en el modelo</vt:lpstr>
      <vt:lpstr>PowerPoint Presentation</vt:lpstr>
      <vt:lpstr>PowerPoint Presentation</vt:lpstr>
      <vt:lpstr>Herramientas utilizadas</vt:lpstr>
      <vt:lpstr>Dificultades y decisiones de implementación</vt:lpstr>
      <vt:lpstr>PowerPoint Presentation</vt:lpstr>
      <vt:lpstr>PowerPoint Presentation</vt:lpstr>
      <vt:lpstr>PowerPoint Presentation</vt:lpstr>
      <vt:lpstr>PowerPoint Presentation</vt:lpstr>
      <vt:lpstr>Conclusiones</vt:lpstr>
      <vt:lpstr>Trabajos Futuros</vt:lpstr>
      <vt:lpstr>Necesidades y Recursos</vt:lpstr>
      <vt:lpstr>Necesidades y Recursos</vt:lpstr>
      <vt:lpstr>¡Gracias!</vt:lpstr>
    </vt:vector>
  </TitlesOfParts>
  <Company>Grupo BSCH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códigos bidimensionales y posicionamiento para el reencuentro de mascotas con sus dueños.</dc:title>
  <dc:creator>RIBERO VAIRO, SANTIAGO</dc:creator>
  <cp:lastModifiedBy>Santiago</cp:lastModifiedBy>
  <cp:revision>84</cp:revision>
  <dcterms:created xsi:type="dcterms:W3CDTF">2017-01-18T14:29:06Z</dcterms:created>
  <dcterms:modified xsi:type="dcterms:W3CDTF">2017-02-16T12:00:04Z</dcterms:modified>
</cp:coreProperties>
</file>