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Default Extension="xlsx" ContentType="application/vnd.openxmlformats-officedocument.spreadsheetml.sheet"/>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0" r:id="rId3"/>
    <p:sldId id="297" r:id="rId4"/>
    <p:sldId id="262" r:id="rId5"/>
    <p:sldId id="298" r:id="rId6"/>
    <p:sldId id="261" r:id="rId7"/>
    <p:sldId id="299" r:id="rId8"/>
    <p:sldId id="263" r:id="rId9"/>
    <p:sldId id="310" r:id="rId10"/>
    <p:sldId id="314" r:id="rId11"/>
    <p:sldId id="311" r:id="rId12"/>
    <p:sldId id="312" r:id="rId13"/>
    <p:sldId id="313" r:id="rId14"/>
    <p:sldId id="315" r:id="rId15"/>
    <p:sldId id="316" r:id="rId16"/>
    <p:sldId id="320" r:id="rId17"/>
    <p:sldId id="319" r:id="rId18"/>
    <p:sldId id="318" r:id="rId19"/>
    <p:sldId id="300" r:id="rId20"/>
    <p:sldId id="321" r:id="rId21"/>
    <p:sldId id="323" r:id="rId22"/>
    <p:sldId id="322" r:id="rId23"/>
    <p:sldId id="324" r:id="rId24"/>
    <p:sldId id="325" r:id="rId25"/>
    <p:sldId id="303" r:id="rId26"/>
    <p:sldId id="277" r:id="rId27"/>
    <p:sldId id="302" r:id="rId28"/>
    <p:sldId id="296" r:id="rId29"/>
    <p:sldId id="282" r:id="rId30"/>
    <p:sldId id="283" r:id="rId31"/>
    <p:sldId id="292" r:id="rId32"/>
    <p:sldId id="286" r:id="rId33"/>
    <p:sldId id="326" r:id="rId34"/>
    <p:sldId id="327" r:id="rId35"/>
    <p:sldId id="288" r:id="rId36"/>
    <p:sldId id="295" r:id="rId37"/>
    <p:sldId id="294" r:id="rId38"/>
    <p:sldId id="290" r:id="rId39"/>
    <p:sldId id="293"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22" d="100"/>
          <a:sy n="122" d="100"/>
        </p:scale>
        <p:origin x="-12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6"/>
  <c:chart>
    <c:plotArea>
      <c:layout/>
      <c:lineChart>
        <c:grouping val="standard"/>
        <c:ser>
          <c:idx val="0"/>
          <c:order val="0"/>
          <c:tx>
            <c:strRef>
              <c:f>Hoja1!$B$1</c:f>
              <c:strCache>
                <c:ptCount val="1"/>
                <c:pt idx="0">
                  <c:v>Experto 1</c:v>
                </c:pt>
              </c:strCache>
            </c:strRef>
          </c:tx>
          <c:cat>
            <c:strRef>
              <c:f>Hoja1!$A$2:$A$3</c:f>
              <c:strCache>
                <c:ptCount val="2"/>
                <c:pt idx="0">
                  <c:v>Escenario 1</c:v>
                </c:pt>
                <c:pt idx="1">
                  <c:v>Escenario 2</c:v>
                </c:pt>
              </c:strCache>
            </c:strRef>
          </c:cat>
          <c:val>
            <c:numRef>
              <c:f>Hoja1!$B$2:$B$3</c:f>
              <c:numCache>
                <c:formatCode>General</c:formatCode>
                <c:ptCount val="2"/>
                <c:pt idx="0">
                  <c:v>0.2</c:v>
                </c:pt>
                <c:pt idx="1">
                  <c:v>0</c:v>
                </c:pt>
              </c:numCache>
            </c:numRef>
          </c:val>
        </c:ser>
        <c:ser>
          <c:idx val="1"/>
          <c:order val="1"/>
          <c:tx>
            <c:strRef>
              <c:f>Hoja1!$C$1</c:f>
              <c:strCache>
                <c:ptCount val="1"/>
                <c:pt idx="0">
                  <c:v>Experto 2</c:v>
                </c:pt>
              </c:strCache>
            </c:strRef>
          </c:tx>
          <c:cat>
            <c:strRef>
              <c:f>Hoja1!$A$2:$A$3</c:f>
              <c:strCache>
                <c:ptCount val="2"/>
                <c:pt idx="0">
                  <c:v>Escenario 1</c:v>
                </c:pt>
                <c:pt idx="1">
                  <c:v>Escenario 2</c:v>
                </c:pt>
              </c:strCache>
            </c:strRef>
          </c:cat>
          <c:val>
            <c:numRef>
              <c:f>Hoja1!$C$2:$C$3</c:f>
              <c:numCache>
                <c:formatCode>General</c:formatCode>
                <c:ptCount val="2"/>
                <c:pt idx="0">
                  <c:v>0.30000000000000027</c:v>
                </c:pt>
                <c:pt idx="1">
                  <c:v>0.1</c:v>
                </c:pt>
              </c:numCache>
            </c:numRef>
          </c:val>
        </c:ser>
        <c:marker val="1"/>
        <c:axId val="117957760"/>
        <c:axId val="117959296"/>
      </c:lineChart>
      <c:catAx>
        <c:axId val="117957760"/>
        <c:scaling>
          <c:orientation val="minMax"/>
        </c:scaling>
        <c:axPos val="b"/>
        <c:tickLblPos val="nextTo"/>
        <c:txPr>
          <a:bodyPr/>
          <a:lstStyle/>
          <a:p>
            <a:pPr>
              <a:defRPr sz="2000" b="1"/>
            </a:pPr>
            <a:endParaRPr lang="es-ES"/>
          </a:p>
        </c:txPr>
        <c:crossAx val="117959296"/>
        <c:crosses val="autoZero"/>
        <c:auto val="1"/>
        <c:lblAlgn val="ctr"/>
        <c:lblOffset val="100"/>
      </c:catAx>
      <c:valAx>
        <c:axId val="117959296"/>
        <c:scaling>
          <c:orientation val="minMax"/>
          <c:max val="0.5"/>
          <c:min val="0"/>
        </c:scaling>
        <c:axPos val="l"/>
        <c:majorGridlines/>
        <c:numFmt formatCode="0%" sourceLinked="0"/>
        <c:tickLblPos val="nextTo"/>
        <c:txPr>
          <a:bodyPr/>
          <a:lstStyle/>
          <a:p>
            <a:pPr>
              <a:defRPr sz="2000" b="1"/>
            </a:pPr>
            <a:endParaRPr lang="es-ES"/>
          </a:p>
        </c:txPr>
        <c:crossAx val="117957760"/>
        <c:crosses val="autoZero"/>
        <c:crossBetween val="between"/>
        <c:majorUnit val="0.1"/>
        <c:minorUnit val="0.1"/>
      </c:valAx>
      <c:spPr>
        <a:solidFill>
          <a:schemeClr val="bg1"/>
        </a:solidFill>
        <a:ln w="41275" cmpd="sng"/>
      </c:spPr>
    </c:plotArea>
    <c:legend>
      <c:legendPos val="r"/>
      <c:txPr>
        <a:bodyPr/>
        <a:lstStyle/>
        <a:p>
          <a:pPr>
            <a:defRPr sz="2000" b="1"/>
          </a:pPr>
          <a:endParaRPr lang="es-ES"/>
        </a:p>
      </c:txPr>
    </c:legend>
    <c:plotVisOnly val="1"/>
  </c:chart>
  <c:spPr>
    <a:noFill/>
  </c:spPr>
  <c:txPr>
    <a:bodyPr/>
    <a:lstStyle/>
    <a:p>
      <a:pPr>
        <a:defRPr sz="1800"/>
      </a:pPr>
      <a:endParaRPr lang="es-ES"/>
    </a:p>
  </c:txPr>
  <c:externalData r:id="rId1"/>
</c:chartSpace>
</file>

<file path=ppt/diagrams/_rels/data14.xml.rels><?xml version="1.0" encoding="UTF-8" standalone="yes"?>
<Relationships xmlns="http://schemas.openxmlformats.org/package/2006/relationships"><Relationship Id="rId1" Type="http://schemas.openxmlformats.org/officeDocument/2006/relationships/image" Target="../media/image41.jpeg"/></Relationships>
</file>

<file path=ppt/diagrams/_rels/data15.xml.rels><?xml version="1.0" encoding="UTF-8" standalone="yes"?>
<Relationships xmlns="http://schemas.openxmlformats.org/package/2006/relationships"><Relationship Id="rId1" Type="http://schemas.openxmlformats.org/officeDocument/2006/relationships/image" Target="../media/image41.jpeg"/></Relationships>
</file>

<file path=ppt/diagrams/_rels/data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ata17.xml.rels><?xml version="1.0" encoding="UTF-8" standalone="yes"?>
<Relationships xmlns="http://schemas.openxmlformats.org/package/2006/relationships"><Relationship Id="rId1" Type="http://schemas.openxmlformats.org/officeDocument/2006/relationships/image" Target="../media/image41.jpeg"/></Relationships>
</file>

<file path=ppt/diagrams/_rels/data18.xml.rels><?xml version="1.0" encoding="UTF-8" standalone="yes"?>
<Relationships xmlns="http://schemas.openxmlformats.org/package/2006/relationships"><Relationship Id="rId1" Type="http://schemas.openxmlformats.org/officeDocument/2006/relationships/image" Target="../media/image41.jpeg"/></Relationships>
</file>

<file path=ppt/diagrams/_rels/data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image" Target="../media/image42.jpeg"/></Relationships>
</file>

<file path=ppt/diagrams/_rels/data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image" Target="../media/image43.jpeg"/></Relationships>
</file>

<file path=ppt/diagrams/_rels/data9.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22655-66E8-42E8-9DA7-9814236E92E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626C36AE-F491-4A2A-A3FC-DDE46C9812A8}">
      <dgm:prSet phldrT="[Texto]"/>
      <dgm:spPr/>
      <dgm:t>
        <a:bodyPr vert="horz"/>
        <a:lstStyle/>
        <a:p>
          <a:r>
            <a:rPr lang="es-ES" dirty="0" smtClean="0"/>
            <a:t>1</a:t>
          </a:r>
          <a:endParaRPr lang="es-ES" dirty="0"/>
        </a:p>
      </dgm:t>
    </dgm:pt>
    <dgm:pt modelId="{D7F74100-20BE-44FC-8465-38891C44E80A}" type="parTrans" cxnId="{2094EF62-20FF-4359-B901-DB885C86262C}">
      <dgm:prSet/>
      <dgm:spPr/>
      <dgm:t>
        <a:bodyPr/>
        <a:lstStyle/>
        <a:p>
          <a:endParaRPr lang="es-ES"/>
        </a:p>
      </dgm:t>
    </dgm:pt>
    <dgm:pt modelId="{9593A33B-0AF6-45B8-8BB6-784B8D93F57E}" type="sibTrans" cxnId="{2094EF62-20FF-4359-B901-DB885C86262C}">
      <dgm:prSet/>
      <dgm:spPr/>
      <dgm:t>
        <a:bodyPr/>
        <a:lstStyle/>
        <a:p>
          <a:endParaRPr lang="es-ES"/>
        </a:p>
      </dgm:t>
    </dgm:pt>
    <dgm:pt modelId="{2EF15990-5272-453A-8391-B2CF3F071D57}">
      <dgm:prSet phldrT="[Texto]"/>
      <dgm:spPr/>
      <dgm:t>
        <a:bodyPr/>
        <a:lstStyle/>
        <a:p>
          <a:r>
            <a:rPr lang="es-AR" b="1" dirty="0" smtClean="0">
              <a:solidFill>
                <a:schemeClr val="tx1"/>
              </a:solidFill>
            </a:rPr>
            <a:t>Motivación</a:t>
          </a:r>
          <a:endParaRPr lang="es-ES" dirty="0">
            <a:solidFill>
              <a:schemeClr val="tx1"/>
            </a:solidFill>
          </a:endParaRPr>
        </a:p>
      </dgm:t>
    </dgm:pt>
    <dgm:pt modelId="{E4AEF655-2043-4F84-B8E0-EB0C10D7588D}" type="parTrans" cxnId="{B1BE96C9-D8AB-4D38-8F11-8404CD9767D1}">
      <dgm:prSet/>
      <dgm:spPr/>
      <dgm:t>
        <a:bodyPr/>
        <a:lstStyle/>
        <a:p>
          <a:endParaRPr lang="es-ES"/>
        </a:p>
      </dgm:t>
    </dgm:pt>
    <dgm:pt modelId="{41AA0C97-D1DF-41E9-AABF-8EB1B78553AB}" type="sibTrans" cxnId="{B1BE96C9-D8AB-4D38-8F11-8404CD9767D1}">
      <dgm:prSet/>
      <dgm:spPr/>
      <dgm:t>
        <a:bodyPr/>
        <a:lstStyle/>
        <a:p>
          <a:endParaRPr lang="es-ES"/>
        </a:p>
      </dgm:t>
    </dgm:pt>
    <dgm:pt modelId="{BAE2E259-5ACC-4826-8052-F651736565BB}">
      <dgm:prSet phldrT="[Texto]"/>
      <dgm:spPr/>
      <dgm:t>
        <a:bodyPr/>
        <a:lstStyle/>
        <a:p>
          <a:r>
            <a:rPr lang="es-ES" dirty="0" smtClean="0"/>
            <a:t>2</a:t>
          </a:r>
          <a:endParaRPr lang="es-ES" dirty="0"/>
        </a:p>
      </dgm:t>
    </dgm:pt>
    <dgm:pt modelId="{01381390-AD2F-4556-A19E-D1ED6B9514AC}" type="parTrans" cxnId="{DC7B7E81-FFFB-409C-BADC-EE2747BA23C9}">
      <dgm:prSet/>
      <dgm:spPr/>
      <dgm:t>
        <a:bodyPr/>
        <a:lstStyle/>
        <a:p>
          <a:endParaRPr lang="es-ES"/>
        </a:p>
      </dgm:t>
    </dgm:pt>
    <dgm:pt modelId="{78B3B727-762D-49DD-AE5F-368A808E157F}" type="sibTrans" cxnId="{DC7B7E81-FFFB-409C-BADC-EE2747BA23C9}">
      <dgm:prSet/>
      <dgm:spPr/>
      <dgm:t>
        <a:bodyPr/>
        <a:lstStyle/>
        <a:p>
          <a:endParaRPr lang="es-ES"/>
        </a:p>
      </dgm:t>
    </dgm:pt>
    <dgm:pt modelId="{35479C56-83A7-4A74-930C-11D8A2BEE99F}">
      <dgm:prSet phldrT="[Texto]"/>
      <dgm:spPr/>
      <dgm:t>
        <a:bodyPr/>
        <a:lstStyle/>
        <a:p>
          <a:r>
            <a:rPr lang="es-AR" b="1" dirty="0" smtClean="0">
              <a:solidFill>
                <a:schemeClr val="tx1"/>
              </a:solidFill>
            </a:rPr>
            <a:t>Objetivos</a:t>
          </a:r>
          <a:endParaRPr lang="es-ES" dirty="0"/>
        </a:p>
      </dgm:t>
    </dgm:pt>
    <dgm:pt modelId="{B7FF6B9E-9BA8-422B-83E2-7FD2735CFB1C}" type="parTrans" cxnId="{1796D56D-4652-4819-A0F8-9162EF71FB5D}">
      <dgm:prSet/>
      <dgm:spPr/>
      <dgm:t>
        <a:bodyPr/>
        <a:lstStyle/>
        <a:p>
          <a:endParaRPr lang="es-ES"/>
        </a:p>
      </dgm:t>
    </dgm:pt>
    <dgm:pt modelId="{4C04CCAD-CD36-4A80-90E3-9741E78147ED}" type="sibTrans" cxnId="{1796D56D-4652-4819-A0F8-9162EF71FB5D}">
      <dgm:prSet/>
      <dgm:spPr/>
      <dgm:t>
        <a:bodyPr/>
        <a:lstStyle/>
        <a:p>
          <a:endParaRPr lang="es-ES"/>
        </a:p>
      </dgm:t>
    </dgm:pt>
    <dgm:pt modelId="{81631F7C-F409-490C-B5C1-47B95981C243}">
      <dgm:prSet phldrT="[Texto]"/>
      <dgm:spPr/>
      <dgm:t>
        <a:bodyPr/>
        <a:lstStyle/>
        <a:p>
          <a:r>
            <a:rPr lang="es-ES" dirty="0" smtClean="0"/>
            <a:t>3</a:t>
          </a:r>
          <a:endParaRPr lang="es-ES" dirty="0"/>
        </a:p>
      </dgm:t>
    </dgm:pt>
    <dgm:pt modelId="{AF013EF9-FD55-44D0-AA70-6E0F6AE00424}" type="parTrans" cxnId="{E4BDC6DB-CD80-4336-BE62-F8DE0BEF5701}">
      <dgm:prSet/>
      <dgm:spPr/>
      <dgm:t>
        <a:bodyPr/>
        <a:lstStyle/>
        <a:p>
          <a:endParaRPr lang="es-ES"/>
        </a:p>
      </dgm:t>
    </dgm:pt>
    <dgm:pt modelId="{D3432B80-D8C0-46CC-8607-ACDFCBC33219}" type="sibTrans" cxnId="{E4BDC6DB-CD80-4336-BE62-F8DE0BEF5701}">
      <dgm:prSet/>
      <dgm:spPr/>
      <dgm:t>
        <a:bodyPr/>
        <a:lstStyle/>
        <a:p>
          <a:endParaRPr lang="es-ES"/>
        </a:p>
      </dgm:t>
    </dgm:pt>
    <dgm:pt modelId="{16A209BA-EDD4-4883-8967-40EDD64D3BFF}">
      <dgm:prSet phldrT="[Texto]"/>
      <dgm:spPr/>
      <dgm:t>
        <a:bodyPr/>
        <a:lstStyle/>
        <a:p>
          <a:r>
            <a:rPr lang="es-AR" b="1" dirty="0" smtClean="0"/>
            <a:t>Marco Teórico</a:t>
          </a:r>
          <a:endParaRPr lang="es-ES" dirty="0"/>
        </a:p>
      </dgm:t>
    </dgm:pt>
    <dgm:pt modelId="{E8BBE184-F65D-4B1E-8B3C-A7984918F2D2}" type="parTrans" cxnId="{8B4AA8DE-9400-4385-9A11-DBDF4E11B0A8}">
      <dgm:prSet/>
      <dgm:spPr/>
      <dgm:t>
        <a:bodyPr/>
        <a:lstStyle/>
        <a:p>
          <a:endParaRPr lang="es-ES"/>
        </a:p>
      </dgm:t>
    </dgm:pt>
    <dgm:pt modelId="{7AB6435E-E881-490A-A97E-FF59E49DA8FF}" type="sibTrans" cxnId="{8B4AA8DE-9400-4385-9A11-DBDF4E11B0A8}">
      <dgm:prSet/>
      <dgm:spPr/>
      <dgm:t>
        <a:bodyPr/>
        <a:lstStyle/>
        <a:p>
          <a:endParaRPr lang="es-ES"/>
        </a:p>
      </dgm:t>
    </dgm:pt>
    <dgm:pt modelId="{9B344771-DB79-4EFE-A79C-2A6726A4E21D}">
      <dgm:prSet phldrT="[Texto]"/>
      <dgm:spPr/>
      <dgm:t>
        <a:bodyPr/>
        <a:lstStyle/>
        <a:p>
          <a:r>
            <a:rPr lang="es-ES" dirty="0" smtClean="0"/>
            <a:t>4</a:t>
          </a:r>
          <a:endParaRPr lang="es-ES" dirty="0"/>
        </a:p>
      </dgm:t>
    </dgm:pt>
    <dgm:pt modelId="{364B3643-FD67-4FE3-A2DE-0351BD911C25}" type="parTrans" cxnId="{DEAB7A90-737F-4079-8280-3EF116B11475}">
      <dgm:prSet/>
      <dgm:spPr/>
      <dgm:t>
        <a:bodyPr/>
        <a:lstStyle/>
        <a:p>
          <a:endParaRPr lang="es-ES"/>
        </a:p>
      </dgm:t>
    </dgm:pt>
    <dgm:pt modelId="{DD564055-B461-4922-9391-36D46823EF43}" type="sibTrans" cxnId="{DEAB7A90-737F-4079-8280-3EF116B11475}">
      <dgm:prSet/>
      <dgm:spPr/>
      <dgm:t>
        <a:bodyPr/>
        <a:lstStyle/>
        <a:p>
          <a:endParaRPr lang="es-ES"/>
        </a:p>
      </dgm:t>
    </dgm:pt>
    <dgm:pt modelId="{C2CB456E-2686-4354-B43E-E09DBB525B42}">
      <dgm:prSet phldrT="[Texto]"/>
      <dgm:spPr/>
      <dgm:t>
        <a:bodyPr/>
        <a:lstStyle/>
        <a:p>
          <a:r>
            <a:rPr lang="es-ES" dirty="0" smtClean="0"/>
            <a:t>5</a:t>
          </a:r>
          <a:endParaRPr lang="es-ES" dirty="0"/>
        </a:p>
      </dgm:t>
    </dgm:pt>
    <dgm:pt modelId="{53669CBB-2FFE-4851-9A8E-58692F724030}" type="parTrans" cxnId="{8EBE82EF-B254-43ED-8700-DD892B6B30AF}">
      <dgm:prSet/>
      <dgm:spPr/>
      <dgm:t>
        <a:bodyPr/>
        <a:lstStyle/>
        <a:p>
          <a:endParaRPr lang="es-ES"/>
        </a:p>
      </dgm:t>
    </dgm:pt>
    <dgm:pt modelId="{F3C03F73-1AA2-4499-BC7C-348FC6EDE637}" type="sibTrans" cxnId="{8EBE82EF-B254-43ED-8700-DD892B6B30AF}">
      <dgm:prSet/>
      <dgm:spPr/>
      <dgm:t>
        <a:bodyPr/>
        <a:lstStyle/>
        <a:p>
          <a:endParaRPr lang="es-ES"/>
        </a:p>
      </dgm:t>
    </dgm:pt>
    <dgm:pt modelId="{79084DB3-78E0-46CD-9F8D-36EF0B74F76B}">
      <dgm:prSet phldrT="[Texto]"/>
      <dgm:spPr/>
      <dgm:t>
        <a:bodyPr/>
        <a:lstStyle/>
        <a:p>
          <a:r>
            <a:rPr lang="es-ES" dirty="0" smtClean="0"/>
            <a:t>6</a:t>
          </a:r>
          <a:endParaRPr lang="es-ES" dirty="0"/>
        </a:p>
      </dgm:t>
    </dgm:pt>
    <dgm:pt modelId="{A984C021-D3C4-42C3-8EEE-326035D6A0C9}" type="parTrans" cxnId="{2D4B91D0-8244-44C1-AC01-CA7CFDFD0585}">
      <dgm:prSet/>
      <dgm:spPr/>
      <dgm:t>
        <a:bodyPr/>
        <a:lstStyle/>
        <a:p>
          <a:endParaRPr lang="es-ES"/>
        </a:p>
      </dgm:t>
    </dgm:pt>
    <dgm:pt modelId="{24406C8A-7126-4F78-88E7-33E87FBFD9FD}" type="sibTrans" cxnId="{2D4B91D0-8244-44C1-AC01-CA7CFDFD0585}">
      <dgm:prSet/>
      <dgm:spPr/>
      <dgm:t>
        <a:bodyPr/>
        <a:lstStyle/>
        <a:p>
          <a:endParaRPr lang="es-ES"/>
        </a:p>
      </dgm:t>
    </dgm:pt>
    <dgm:pt modelId="{2B2E0406-175E-49C7-BE9B-F15D73216293}">
      <dgm:prSet phldrT="[Texto]"/>
      <dgm:spPr/>
      <dgm:t>
        <a:bodyPr/>
        <a:lstStyle/>
        <a:p>
          <a:r>
            <a:rPr lang="es-ES" dirty="0" smtClean="0"/>
            <a:t>7</a:t>
          </a:r>
          <a:endParaRPr lang="es-ES" dirty="0"/>
        </a:p>
      </dgm:t>
    </dgm:pt>
    <dgm:pt modelId="{BED88709-C299-4CC5-94F3-A9B32C68B8F4}" type="parTrans" cxnId="{89840B77-B5FF-4B55-B5AB-C0EE21143AA2}">
      <dgm:prSet/>
      <dgm:spPr/>
      <dgm:t>
        <a:bodyPr/>
        <a:lstStyle/>
        <a:p>
          <a:endParaRPr lang="es-ES"/>
        </a:p>
      </dgm:t>
    </dgm:pt>
    <dgm:pt modelId="{05C863EB-32AD-41C8-A425-3C215F6290CD}" type="sibTrans" cxnId="{89840B77-B5FF-4B55-B5AB-C0EE21143AA2}">
      <dgm:prSet/>
      <dgm:spPr/>
      <dgm:t>
        <a:bodyPr/>
        <a:lstStyle/>
        <a:p>
          <a:endParaRPr lang="es-ES"/>
        </a:p>
      </dgm:t>
    </dgm:pt>
    <dgm:pt modelId="{66D7C286-8C49-4818-A1FE-07B8D4D36B79}">
      <dgm:prSet/>
      <dgm:spPr/>
      <dgm:t>
        <a:bodyPr/>
        <a:lstStyle/>
        <a:p>
          <a:r>
            <a:rPr lang="es-AR" b="1" dirty="0" smtClean="0"/>
            <a:t>Diseño de ComuniCA</a:t>
          </a:r>
          <a:endParaRPr lang="es-ES" dirty="0"/>
        </a:p>
      </dgm:t>
    </dgm:pt>
    <dgm:pt modelId="{69F73F45-27DB-45EF-B34A-CA54578261E2}" type="parTrans" cxnId="{91B09661-FD9B-4CF2-9481-E7025CD0F8B4}">
      <dgm:prSet/>
      <dgm:spPr/>
      <dgm:t>
        <a:bodyPr/>
        <a:lstStyle/>
        <a:p>
          <a:endParaRPr lang="es-ES"/>
        </a:p>
      </dgm:t>
    </dgm:pt>
    <dgm:pt modelId="{039808FD-335C-48EE-9085-D3BE07CF885A}" type="sibTrans" cxnId="{91B09661-FD9B-4CF2-9481-E7025CD0F8B4}">
      <dgm:prSet/>
      <dgm:spPr/>
      <dgm:t>
        <a:bodyPr/>
        <a:lstStyle/>
        <a:p>
          <a:endParaRPr lang="es-ES"/>
        </a:p>
      </dgm:t>
    </dgm:pt>
    <dgm:pt modelId="{F74AC558-FF5D-4DA5-855B-05A77AADC5A7}">
      <dgm:prSet/>
      <dgm:spPr/>
      <dgm:t>
        <a:bodyPr/>
        <a:lstStyle/>
        <a:p>
          <a:r>
            <a:rPr lang="es-AR" b="1" dirty="0" smtClean="0"/>
            <a:t>Arquitectura de ComuniCA</a:t>
          </a:r>
          <a:endParaRPr lang="es-ES" dirty="0"/>
        </a:p>
      </dgm:t>
    </dgm:pt>
    <dgm:pt modelId="{D93DB982-77C8-43BA-BB48-D48CCE6EFD94}" type="parTrans" cxnId="{D7F11314-0C67-4BA1-B8B2-9519716F28F8}">
      <dgm:prSet/>
      <dgm:spPr/>
      <dgm:t>
        <a:bodyPr/>
        <a:lstStyle/>
        <a:p>
          <a:endParaRPr lang="es-ES"/>
        </a:p>
      </dgm:t>
    </dgm:pt>
    <dgm:pt modelId="{6E0EE305-1681-4B2F-90DD-3C732265DA30}" type="sibTrans" cxnId="{D7F11314-0C67-4BA1-B8B2-9519716F28F8}">
      <dgm:prSet/>
      <dgm:spPr/>
      <dgm:t>
        <a:bodyPr/>
        <a:lstStyle/>
        <a:p>
          <a:endParaRPr lang="es-ES"/>
        </a:p>
      </dgm:t>
    </dgm:pt>
    <dgm:pt modelId="{FC388E3B-98B2-4660-A88A-D731314FC61A}">
      <dgm:prSet/>
      <dgm:spPr/>
      <dgm:t>
        <a:bodyPr/>
        <a:lstStyle/>
        <a:p>
          <a:r>
            <a:rPr lang="es-AR" b="1" dirty="0" smtClean="0"/>
            <a:t>Evaluación de ComuniCA y Resultados</a:t>
          </a:r>
          <a:endParaRPr lang="es-ES" dirty="0"/>
        </a:p>
      </dgm:t>
    </dgm:pt>
    <dgm:pt modelId="{A497C92E-3D97-4B80-A517-18B4FB665928}" type="parTrans" cxnId="{48CF29DD-9297-4414-896B-D1DA48DEFEC9}">
      <dgm:prSet/>
      <dgm:spPr/>
      <dgm:t>
        <a:bodyPr/>
        <a:lstStyle/>
        <a:p>
          <a:endParaRPr lang="es-ES"/>
        </a:p>
      </dgm:t>
    </dgm:pt>
    <dgm:pt modelId="{36A9A781-D0A3-4385-80AC-DA40BF9AC3AA}" type="sibTrans" cxnId="{48CF29DD-9297-4414-896B-D1DA48DEFEC9}">
      <dgm:prSet/>
      <dgm:spPr/>
      <dgm:t>
        <a:bodyPr/>
        <a:lstStyle/>
        <a:p>
          <a:endParaRPr lang="es-ES"/>
        </a:p>
      </dgm:t>
    </dgm:pt>
    <dgm:pt modelId="{3ACD0DB7-EE20-48E3-B48C-2438A8B3934F}">
      <dgm:prSet/>
      <dgm:spPr/>
      <dgm:t>
        <a:bodyPr/>
        <a:lstStyle/>
        <a:p>
          <a:r>
            <a:rPr lang="es-AR" b="1" dirty="0" smtClean="0"/>
            <a:t>Conclusiones y Trabajos Futuros</a:t>
          </a:r>
          <a:endParaRPr lang="es-ES" dirty="0"/>
        </a:p>
      </dgm:t>
    </dgm:pt>
    <dgm:pt modelId="{B0A32F39-7FE5-4E06-A508-D6089E0454FF}" type="parTrans" cxnId="{322AE4C2-B1E9-4A9B-9DC0-7EC2E03DF185}">
      <dgm:prSet/>
      <dgm:spPr/>
      <dgm:t>
        <a:bodyPr/>
        <a:lstStyle/>
        <a:p>
          <a:endParaRPr lang="es-ES"/>
        </a:p>
      </dgm:t>
    </dgm:pt>
    <dgm:pt modelId="{DC538ECE-72DF-45F4-9D12-236F9A4D1A07}" type="sibTrans" cxnId="{322AE4C2-B1E9-4A9B-9DC0-7EC2E03DF185}">
      <dgm:prSet/>
      <dgm:spPr/>
      <dgm:t>
        <a:bodyPr/>
        <a:lstStyle/>
        <a:p>
          <a:endParaRPr lang="es-ES"/>
        </a:p>
      </dgm:t>
    </dgm:pt>
    <dgm:pt modelId="{B425ED11-848F-4554-BE23-1E734E322976}" type="pres">
      <dgm:prSet presAssocID="{DDD22655-66E8-42E8-9DA7-9814236E92EF}" presName="linearFlow" presStyleCnt="0">
        <dgm:presLayoutVars>
          <dgm:dir/>
          <dgm:animLvl val="lvl"/>
          <dgm:resizeHandles val="exact"/>
        </dgm:presLayoutVars>
      </dgm:prSet>
      <dgm:spPr/>
      <dgm:t>
        <a:bodyPr/>
        <a:lstStyle/>
        <a:p>
          <a:endParaRPr lang="es-ES"/>
        </a:p>
      </dgm:t>
    </dgm:pt>
    <dgm:pt modelId="{68464C46-160D-4227-803F-13D649BCA233}" type="pres">
      <dgm:prSet presAssocID="{626C36AE-F491-4A2A-A3FC-DDE46C9812A8}" presName="composite" presStyleCnt="0"/>
      <dgm:spPr/>
      <dgm:t>
        <a:bodyPr/>
        <a:lstStyle/>
        <a:p>
          <a:endParaRPr lang="es-ES"/>
        </a:p>
      </dgm:t>
    </dgm:pt>
    <dgm:pt modelId="{3ADF1815-E166-4602-8CDE-811F9224464A}" type="pres">
      <dgm:prSet presAssocID="{626C36AE-F491-4A2A-A3FC-DDE46C9812A8}" presName="parentText" presStyleLbl="alignNode1" presStyleIdx="0" presStyleCnt="7">
        <dgm:presLayoutVars>
          <dgm:chMax val="1"/>
          <dgm:bulletEnabled val="1"/>
        </dgm:presLayoutVars>
      </dgm:prSet>
      <dgm:spPr/>
      <dgm:t>
        <a:bodyPr/>
        <a:lstStyle/>
        <a:p>
          <a:endParaRPr lang="es-ES"/>
        </a:p>
      </dgm:t>
    </dgm:pt>
    <dgm:pt modelId="{FB0D172E-5B10-4A7D-9225-3265D679D8E2}" type="pres">
      <dgm:prSet presAssocID="{626C36AE-F491-4A2A-A3FC-DDE46C9812A8}" presName="descendantText" presStyleLbl="alignAcc1" presStyleIdx="0" presStyleCnt="7">
        <dgm:presLayoutVars>
          <dgm:bulletEnabled val="1"/>
        </dgm:presLayoutVars>
      </dgm:prSet>
      <dgm:spPr/>
      <dgm:t>
        <a:bodyPr/>
        <a:lstStyle/>
        <a:p>
          <a:endParaRPr lang="es-ES"/>
        </a:p>
      </dgm:t>
    </dgm:pt>
    <dgm:pt modelId="{CE5E6821-6D09-4F9A-971D-0C925EA06702}" type="pres">
      <dgm:prSet presAssocID="{9593A33B-0AF6-45B8-8BB6-784B8D93F57E}" presName="sp" presStyleCnt="0"/>
      <dgm:spPr/>
      <dgm:t>
        <a:bodyPr/>
        <a:lstStyle/>
        <a:p>
          <a:endParaRPr lang="es-ES"/>
        </a:p>
      </dgm:t>
    </dgm:pt>
    <dgm:pt modelId="{7D93FB8F-3A31-40C4-96BC-C5ED40D17A80}" type="pres">
      <dgm:prSet presAssocID="{BAE2E259-5ACC-4826-8052-F651736565BB}" presName="composite" presStyleCnt="0"/>
      <dgm:spPr/>
      <dgm:t>
        <a:bodyPr/>
        <a:lstStyle/>
        <a:p>
          <a:endParaRPr lang="es-ES"/>
        </a:p>
      </dgm:t>
    </dgm:pt>
    <dgm:pt modelId="{2CD3A82E-2FED-4A1D-8C73-E92B111DEDB8}" type="pres">
      <dgm:prSet presAssocID="{BAE2E259-5ACC-4826-8052-F651736565BB}" presName="parentText" presStyleLbl="alignNode1" presStyleIdx="1" presStyleCnt="7">
        <dgm:presLayoutVars>
          <dgm:chMax val="1"/>
          <dgm:bulletEnabled val="1"/>
        </dgm:presLayoutVars>
      </dgm:prSet>
      <dgm:spPr/>
      <dgm:t>
        <a:bodyPr/>
        <a:lstStyle/>
        <a:p>
          <a:endParaRPr lang="es-ES"/>
        </a:p>
      </dgm:t>
    </dgm:pt>
    <dgm:pt modelId="{8485CAAB-9851-4C1C-B9F4-4254E1C53990}" type="pres">
      <dgm:prSet presAssocID="{BAE2E259-5ACC-4826-8052-F651736565BB}" presName="descendantText" presStyleLbl="alignAcc1" presStyleIdx="1" presStyleCnt="7">
        <dgm:presLayoutVars>
          <dgm:bulletEnabled val="1"/>
        </dgm:presLayoutVars>
      </dgm:prSet>
      <dgm:spPr/>
      <dgm:t>
        <a:bodyPr/>
        <a:lstStyle/>
        <a:p>
          <a:endParaRPr lang="es-ES"/>
        </a:p>
      </dgm:t>
    </dgm:pt>
    <dgm:pt modelId="{F685D3F8-0508-4A20-90F4-B1995B1B28F9}" type="pres">
      <dgm:prSet presAssocID="{78B3B727-762D-49DD-AE5F-368A808E157F}" presName="sp" presStyleCnt="0"/>
      <dgm:spPr/>
      <dgm:t>
        <a:bodyPr/>
        <a:lstStyle/>
        <a:p>
          <a:endParaRPr lang="es-ES"/>
        </a:p>
      </dgm:t>
    </dgm:pt>
    <dgm:pt modelId="{6111DEC8-7FD6-456B-AAED-A9E29C9A902C}" type="pres">
      <dgm:prSet presAssocID="{81631F7C-F409-490C-B5C1-47B95981C243}" presName="composite" presStyleCnt="0"/>
      <dgm:spPr/>
      <dgm:t>
        <a:bodyPr/>
        <a:lstStyle/>
        <a:p>
          <a:endParaRPr lang="es-ES"/>
        </a:p>
      </dgm:t>
    </dgm:pt>
    <dgm:pt modelId="{5ACE2C14-905F-43AA-9F84-AD21D9B1D9C7}" type="pres">
      <dgm:prSet presAssocID="{81631F7C-F409-490C-B5C1-47B95981C243}" presName="parentText" presStyleLbl="alignNode1" presStyleIdx="2" presStyleCnt="7">
        <dgm:presLayoutVars>
          <dgm:chMax val="1"/>
          <dgm:bulletEnabled val="1"/>
        </dgm:presLayoutVars>
      </dgm:prSet>
      <dgm:spPr/>
      <dgm:t>
        <a:bodyPr/>
        <a:lstStyle/>
        <a:p>
          <a:endParaRPr lang="es-ES"/>
        </a:p>
      </dgm:t>
    </dgm:pt>
    <dgm:pt modelId="{0509EC35-3CEF-4D5F-836E-0232858987FB}" type="pres">
      <dgm:prSet presAssocID="{81631F7C-F409-490C-B5C1-47B95981C243}" presName="descendantText" presStyleLbl="alignAcc1" presStyleIdx="2" presStyleCnt="7">
        <dgm:presLayoutVars>
          <dgm:bulletEnabled val="1"/>
        </dgm:presLayoutVars>
      </dgm:prSet>
      <dgm:spPr/>
      <dgm:t>
        <a:bodyPr/>
        <a:lstStyle/>
        <a:p>
          <a:endParaRPr lang="es-ES"/>
        </a:p>
      </dgm:t>
    </dgm:pt>
    <dgm:pt modelId="{39EE1D85-17C4-4E05-A98C-7BC0F41B8546}" type="pres">
      <dgm:prSet presAssocID="{D3432B80-D8C0-46CC-8607-ACDFCBC33219}" presName="sp" presStyleCnt="0"/>
      <dgm:spPr/>
      <dgm:t>
        <a:bodyPr/>
        <a:lstStyle/>
        <a:p>
          <a:endParaRPr lang="es-ES"/>
        </a:p>
      </dgm:t>
    </dgm:pt>
    <dgm:pt modelId="{43EBDAE1-2799-44DC-A1B1-055D1671D5CC}" type="pres">
      <dgm:prSet presAssocID="{9B344771-DB79-4EFE-A79C-2A6726A4E21D}" presName="composite" presStyleCnt="0"/>
      <dgm:spPr/>
      <dgm:t>
        <a:bodyPr/>
        <a:lstStyle/>
        <a:p>
          <a:endParaRPr lang="es-ES"/>
        </a:p>
      </dgm:t>
    </dgm:pt>
    <dgm:pt modelId="{088E95F1-038D-4717-B7D3-03E71704D799}" type="pres">
      <dgm:prSet presAssocID="{9B344771-DB79-4EFE-A79C-2A6726A4E21D}" presName="parentText" presStyleLbl="alignNode1" presStyleIdx="3" presStyleCnt="7">
        <dgm:presLayoutVars>
          <dgm:chMax val="1"/>
          <dgm:bulletEnabled val="1"/>
        </dgm:presLayoutVars>
      </dgm:prSet>
      <dgm:spPr/>
      <dgm:t>
        <a:bodyPr/>
        <a:lstStyle/>
        <a:p>
          <a:endParaRPr lang="es-ES"/>
        </a:p>
      </dgm:t>
    </dgm:pt>
    <dgm:pt modelId="{E110F8FC-ADD7-44C8-9981-419C6363D27C}" type="pres">
      <dgm:prSet presAssocID="{9B344771-DB79-4EFE-A79C-2A6726A4E21D}" presName="descendantText" presStyleLbl="alignAcc1" presStyleIdx="3" presStyleCnt="7">
        <dgm:presLayoutVars>
          <dgm:bulletEnabled val="1"/>
        </dgm:presLayoutVars>
      </dgm:prSet>
      <dgm:spPr/>
      <dgm:t>
        <a:bodyPr/>
        <a:lstStyle/>
        <a:p>
          <a:endParaRPr lang="es-ES"/>
        </a:p>
      </dgm:t>
    </dgm:pt>
    <dgm:pt modelId="{FBE3DB4E-AC60-4F1E-BBF5-B48C9CDF16DD}" type="pres">
      <dgm:prSet presAssocID="{DD564055-B461-4922-9391-36D46823EF43}" presName="sp" presStyleCnt="0"/>
      <dgm:spPr/>
      <dgm:t>
        <a:bodyPr/>
        <a:lstStyle/>
        <a:p>
          <a:endParaRPr lang="es-ES"/>
        </a:p>
      </dgm:t>
    </dgm:pt>
    <dgm:pt modelId="{BC124A7E-1557-4351-8034-C9B5B9CDE4EC}" type="pres">
      <dgm:prSet presAssocID="{C2CB456E-2686-4354-B43E-E09DBB525B42}" presName="composite" presStyleCnt="0"/>
      <dgm:spPr/>
      <dgm:t>
        <a:bodyPr/>
        <a:lstStyle/>
        <a:p>
          <a:endParaRPr lang="es-ES"/>
        </a:p>
      </dgm:t>
    </dgm:pt>
    <dgm:pt modelId="{AAB73866-EB76-448A-87EA-F6211D94A067}" type="pres">
      <dgm:prSet presAssocID="{C2CB456E-2686-4354-B43E-E09DBB525B42}" presName="parentText" presStyleLbl="alignNode1" presStyleIdx="4" presStyleCnt="7">
        <dgm:presLayoutVars>
          <dgm:chMax val="1"/>
          <dgm:bulletEnabled val="1"/>
        </dgm:presLayoutVars>
      </dgm:prSet>
      <dgm:spPr/>
      <dgm:t>
        <a:bodyPr/>
        <a:lstStyle/>
        <a:p>
          <a:endParaRPr lang="es-ES"/>
        </a:p>
      </dgm:t>
    </dgm:pt>
    <dgm:pt modelId="{8314766A-BB84-4904-9756-9B535A8E2E0E}" type="pres">
      <dgm:prSet presAssocID="{C2CB456E-2686-4354-B43E-E09DBB525B42}" presName="descendantText" presStyleLbl="alignAcc1" presStyleIdx="4" presStyleCnt="7">
        <dgm:presLayoutVars>
          <dgm:bulletEnabled val="1"/>
        </dgm:presLayoutVars>
      </dgm:prSet>
      <dgm:spPr/>
      <dgm:t>
        <a:bodyPr/>
        <a:lstStyle/>
        <a:p>
          <a:endParaRPr lang="es-ES"/>
        </a:p>
      </dgm:t>
    </dgm:pt>
    <dgm:pt modelId="{9915BA7B-2CDB-47D8-A54E-BEBE284F9646}" type="pres">
      <dgm:prSet presAssocID="{F3C03F73-1AA2-4499-BC7C-348FC6EDE637}" presName="sp" presStyleCnt="0"/>
      <dgm:spPr/>
      <dgm:t>
        <a:bodyPr/>
        <a:lstStyle/>
        <a:p>
          <a:endParaRPr lang="es-ES"/>
        </a:p>
      </dgm:t>
    </dgm:pt>
    <dgm:pt modelId="{B2C2FBB8-6E19-4C2A-9373-25FE379F2B31}" type="pres">
      <dgm:prSet presAssocID="{79084DB3-78E0-46CD-9F8D-36EF0B74F76B}" presName="composite" presStyleCnt="0"/>
      <dgm:spPr/>
      <dgm:t>
        <a:bodyPr/>
        <a:lstStyle/>
        <a:p>
          <a:endParaRPr lang="es-ES"/>
        </a:p>
      </dgm:t>
    </dgm:pt>
    <dgm:pt modelId="{B61E6A52-5299-4442-915D-E191EDBB1F3B}" type="pres">
      <dgm:prSet presAssocID="{79084DB3-78E0-46CD-9F8D-36EF0B74F76B}" presName="parentText" presStyleLbl="alignNode1" presStyleIdx="5" presStyleCnt="7">
        <dgm:presLayoutVars>
          <dgm:chMax val="1"/>
          <dgm:bulletEnabled val="1"/>
        </dgm:presLayoutVars>
      </dgm:prSet>
      <dgm:spPr/>
      <dgm:t>
        <a:bodyPr/>
        <a:lstStyle/>
        <a:p>
          <a:endParaRPr lang="es-ES"/>
        </a:p>
      </dgm:t>
    </dgm:pt>
    <dgm:pt modelId="{B7DFBD28-5AAD-448C-90E7-79A3EE3FAC4F}" type="pres">
      <dgm:prSet presAssocID="{79084DB3-78E0-46CD-9F8D-36EF0B74F76B}" presName="descendantText" presStyleLbl="alignAcc1" presStyleIdx="5" presStyleCnt="7">
        <dgm:presLayoutVars>
          <dgm:bulletEnabled val="1"/>
        </dgm:presLayoutVars>
      </dgm:prSet>
      <dgm:spPr/>
      <dgm:t>
        <a:bodyPr/>
        <a:lstStyle/>
        <a:p>
          <a:endParaRPr lang="es-ES"/>
        </a:p>
      </dgm:t>
    </dgm:pt>
    <dgm:pt modelId="{F8AA660C-4C3B-4BE6-99FD-5CBF323E35CC}" type="pres">
      <dgm:prSet presAssocID="{24406C8A-7126-4F78-88E7-33E87FBFD9FD}" presName="sp" presStyleCnt="0"/>
      <dgm:spPr/>
      <dgm:t>
        <a:bodyPr/>
        <a:lstStyle/>
        <a:p>
          <a:endParaRPr lang="es-ES"/>
        </a:p>
      </dgm:t>
    </dgm:pt>
    <dgm:pt modelId="{ABE85DBC-28FD-4A75-A658-008390ADA6CE}" type="pres">
      <dgm:prSet presAssocID="{2B2E0406-175E-49C7-BE9B-F15D73216293}" presName="composite" presStyleCnt="0"/>
      <dgm:spPr/>
      <dgm:t>
        <a:bodyPr/>
        <a:lstStyle/>
        <a:p>
          <a:endParaRPr lang="es-ES"/>
        </a:p>
      </dgm:t>
    </dgm:pt>
    <dgm:pt modelId="{4F87B9F9-5C3C-4708-AA81-D282634910F4}" type="pres">
      <dgm:prSet presAssocID="{2B2E0406-175E-49C7-BE9B-F15D73216293}" presName="parentText" presStyleLbl="alignNode1" presStyleIdx="6" presStyleCnt="7">
        <dgm:presLayoutVars>
          <dgm:chMax val="1"/>
          <dgm:bulletEnabled val="1"/>
        </dgm:presLayoutVars>
      </dgm:prSet>
      <dgm:spPr/>
      <dgm:t>
        <a:bodyPr/>
        <a:lstStyle/>
        <a:p>
          <a:endParaRPr lang="es-ES"/>
        </a:p>
      </dgm:t>
    </dgm:pt>
    <dgm:pt modelId="{E7E58250-FC87-4FC6-9BEF-C0595183B6CE}" type="pres">
      <dgm:prSet presAssocID="{2B2E0406-175E-49C7-BE9B-F15D73216293}" presName="descendantText" presStyleLbl="alignAcc1" presStyleIdx="6" presStyleCnt="7">
        <dgm:presLayoutVars>
          <dgm:bulletEnabled val="1"/>
        </dgm:presLayoutVars>
      </dgm:prSet>
      <dgm:spPr/>
      <dgm:t>
        <a:bodyPr/>
        <a:lstStyle/>
        <a:p>
          <a:endParaRPr lang="es-ES"/>
        </a:p>
      </dgm:t>
    </dgm:pt>
  </dgm:ptLst>
  <dgm:cxnLst>
    <dgm:cxn modelId="{81195A58-8901-4849-B01A-06F053ADBF18}" type="presOf" srcId="{9B344771-DB79-4EFE-A79C-2A6726A4E21D}" destId="{088E95F1-038D-4717-B7D3-03E71704D799}" srcOrd="0" destOrd="0" presId="urn:microsoft.com/office/officeart/2005/8/layout/chevron2"/>
    <dgm:cxn modelId="{2094EF62-20FF-4359-B901-DB885C86262C}" srcId="{DDD22655-66E8-42E8-9DA7-9814236E92EF}" destId="{626C36AE-F491-4A2A-A3FC-DDE46C9812A8}" srcOrd="0" destOrd="0" parTransId="{D7F74100-20BE-44FC-8465-38891C44E80A}" sibTransId="{9593A33B-0AF6-45B8-8BB6-784B8D93F57E}"/>
    <dgm:cxn modelId="{F595E6DC-4100-43DF-8CCB-F5A518A2D52C}" type="presOf" srcId="{79084DB3-78E0-46CD-9F8D-36EF0B74F76B}" destId="{B61E6A52-5299-4442-915D-E191EDBB1F3B}" srcOrd="0" destOrd="0" presId="urn:microsoft.com/office/officeart/2005/8/layout/chevron2"/>
    <dgm:cxn modelId="{D7F11314-0C67-4BA1-B8B2-9519716F28F8}" srcId="{C2CB456E-2686-4354-B43E-E09DBB525B42}" destId="{F74AC558-FF5D-4DA5-855B-05A77AADC5A7}" srcOrd="0" destOrd="0" parTransId="{D93DB982-77C8-43BA-BB48-D48CCE6EFD94}" sibTransId="{6E0EE305-1681-4B2F-90DD-3C732265DA30}"/>
    <dgm:cxn modelId="{E43C0D30-6DBF-480A-91A6-6F7B56B36340}" type="presOf" srcId="{2B2E0406-175E-49C7-BE9B-F15D73216293}" destId="{4F87B9F9-5C3C-4708-AA81-D282634910F4}" srcOrd="0" destOrd="0" presId="urn:microsoft.com/office/officeart/2005/8/layout/chevron2"/>
    <dgm:cxn modelId="{B64F3107-D25A-423E-AB39-23D3F775735E}" type="presOf" srcId="{BAE2E259-5ACC-4826-8052-F651736565BB}" destId="{2CD3A82E-2FED-4A1D-8C73-E92B111DEDB8}" srcOrd="0" destOrd="0" presId="urn:microsoft.com/office/officeart/2005/8/layout/chevron2"/>
    <dgm:cxn modelId="{DC7B7E81-FFFB-409C-BADC-EE2747BA23C9}" srcId="{DDD22655-66E8-42E8-9DA7-9814236E92EF}" destId="{BAE2E259-5ACC-4826-8052-F651736565BB}" srcOrd="1" destOrd="0" parTransId="{01381390-AD2F-4556-A19E-D1ED6B9514AC}" sibTransId="{78B3B727-762D-49DD-AE5F-368A808E157F}"/>
    <dgm:cxn modelId="{72AEAC2A-0420-411C-87E1-AC9593F981CF}" type="presOf" srcId="{35479C56-83A7-4A74-930C-11D8A2BEE99F}" destId="{8485CAAB-9851-4C1C-B9F4-4254E1C53990}" srcOrd="0" destOrd="0" presId="urn:microsoft.com/office/officeart/2005/8/layout/chevron2"/>
    <dgm:cxn modelId="{B674A925-B1D3-4EA3-AF23-724EA84068BC}" type="presOf" srcId="{16A209BA-EDD4-4883-8967-40EDD64D3BFF}" destId="{0509EC35-3CEF-4D5F-836E-0232858987FB}" srcOrd="0" destOrd="0" presId="urn:microsoft.com/office/officeart/2005/8/layout/chevron2"/>
    <dgm:cxn modelId="{B1BE96C9-D8AB-4D38-8F11-8404CD9767D1}" srcId="{626C36AE-F491-4A2A-A3FC-DDE46C9812A8}" destId="{2EF15990-5272-453A-8391-B2CF3F071D57}" srcOrd="0" destOrd="0" parTransId="{E4AEF655-2043-4F84-B8E0-EB0C10D7588D}" sibTransId="{41AA0C97-D1DF-41E9-AABF-8EB1B78553AB}"/>
    <dgm:cxn modelId="{21CEABFB-8FE5-4FEF-99A0-F645FFAAB3E1}" type="presOf" srcId="{F74AC558-FF5D-4DA5-855B-05A77AADC5A7}" destId="{8314766A-BB84-4904-9756-9B535A8E2E0E}" srcOrd="0" destOrd="0" presId="urn:microsoft.com/office/officeart/2005/8/layout/chevron2"/>
    <dgm:cxn modelId="{E4BDC6DB-CD80-4336-BE62-F8DE0BEF5701}" srcId="{DDD22655-66E8-42E8-9DA7-9814236E92EF}" destId="{81631F7C-F409-490C-B5C1-47B95981C243}" srcOrd="2" destOrd="0" parTransId="{AF013EF9-FD55-44D0-AA70-6E0F6AE00424}" sibTransId="{D3432B80-D8C0-46CC-8607-ACDFCBC33219}"/>
    <dgm:cxn modelId="{F1ADE9D6-3293-4C9F-A695-C5BAD3EDA927}" type="presOf" srcId="{66D7C286-8C49-4818-A1FE-07B8D4D36B79}" destId="{E110F8FC-ADD7-44C8-9981-419C6363D27C}" srcOrd="0" destOrd="0" presId="urn:microsoft.com/office/officeart/2005/8/layout/chevron2"/>
    <dgm:cxn modelId="{B9811116-6E8D-4FB8-806A-FB9559C2ECA0}" type="presOf" srcId="{2EF15990-5272-453A-8391-B2CF3F071D57}" destId="{FB0D172E-5B10-4A7D-9225-3265D679D8E2}" srcOrd="0" destOrd="0" presId="urn:microsoft.com/office/officeart/2005/8/layout/chevron2"/>
    <dgm:cxn modelId="{8EBE82EF-B254-43ED-8700-DD892B6B30AF}" srcId="{DDD22655-66E8-42E8-9DA7-9814236E92EF}" destId="{C2CB456E-2686-4354-B43E-E09DBB525B42}" srcOrd="4" destOrd="0" parTransId="{53669CBB-2FFE-4851-9A8E-58692F724030}" sibTransId="{F3C03F73-1AA2-4499-BC7C-348FC6EDE637}"/>
    <dgm:cxn modelId="{A8005E39-DB5C-4D7A-89A3-6A685A26E23D}" type="presOf" srcId="{C2CB456E-2686-4354-B43E-E09DBB525B42}" destId="{AAB73866-EB76-448A-87EA-F6211D94A067}" srcOrd="0" destOrd="0" presId="urn:microsoft.com/office/officeart/2005/8/layout/chevron2"/>
    <dgm:cxn modelId="{E8313651-29C2-4AA5-969C-947095009960}" type="presOf" srcId="{626C36AE-F491-4A2A-A3FC-DDE46C9812A8}" destId="{3ADF1815-E166-4602-8CDE-811F9224464A}" srcOrd="0" destOrd="0" presId="urn:microsoft.com/office/officeart/2005/8/layout/chevron2"/>
    <dgm:cxn modelId="{5D32F93E-2FBA-49E7-A484-24A397AA0758}" type="presOf" srcId="{3ACD0DB7-EE20-48E3-B48C-2438A8B3934F}" destId="{E7E58250-FC87-4FC6-9BEF-C0595183B6CE}" srcOrd="0" destOrd="0" presId="urn:microsoft.com/office/officeart/2005/8/layout/chevron2"/>
    <dgm:cxn modelId="{1796D56D-4652-4819-A0F8-9162EF71FB5D}" srcId="{BAE2E259-5ACC-4826-8052-F651736565BB}" destId="{35479C56-83A7-4A74-930C-11D8A2BEE99F}" srcOrd="0" destOrd="0" parTransId="{B7FF6B9E-9BA8-422B-83E2-7FD2735CFB1C}" sibTransId="{4C04CCAD-CD36-4A80-90E3-9741E78147ED}"/>
    <dgm:cxn modelId="{91B09661-FD9B-4CF2-9481-E7025CD0F8B4}" srcId="{9B344771-DB79-4EFE-A79C-2A6726A4E21D}" destId="{66D7C286-8C49-4818-A1FE-07B8D4D36B79}" srcOrd="0" destOrd="0" parTransId="{69F73F45-27DB-45EF-B34A-CA54578261E2}" sibTransId="{039808FD-335C-48EE-9085-D3BE07CF885A}"/>
    <dgm:cxn modelId="{48CF29DD-9297-4414-896B-D1DA48DEFEC9}" srcId="{79084DB3-78E0-46CD-9F8D-36EF0B74F76B}" destId="{FC388E3B-98B2-4660-A88A-D731314FC61A}" srcOrd="0" destOrd="0" parTransId="{A497C92E-3D97-4B80-A517-18B4FB665928}" sibTransId="{36A9A781-D0A3-4385-80AC-DA40BF9AC3AA}"/>
    <dgm:cxn modelId="{3CA67B05-5CEC-414D-8684-3853E22B551E}" type="presOf" srcId="{DDD22655-66E8-42E8-9DA7-9814236E92EF}" destId="{B425ED11-848F-4554-BE23-1E734E322976}" srcOrd="0" destOrd="0" presId="urn:microsoft.com/office/officeart/2005/8/layout/chevron2"/>
    <dgm:cxn modelId="{DEAB7A90-737F-4079-8280-3EF116B11475}" srcId="{DDD22655-66E8-42E8-9DA7-9814236E92EF}" destId="{9B344771-DB79-4EFE-A79C-2A6726A4E21D}" srcOrd="3" destOrd="0" parTransId="{364B3643-FD67-4FE3-A2DE-0351BD911C25}" sibTransId="{DD564055-B461-4922-9391-36D46823EF43}"/>
    <dgm:cxn modelId="{2D4B91D0-8244-44C1-AC01-CA7CFDFD0585}" srcId="{DDD22655-66E8-42E8-9DA7-9814236E92EF}" destId="{79084DB3-78E0-46CD-9F8D-36EF0B74F76B}" srcOrd="5" destOrd="0" parTransId="{A984C021-D3C4-42C3-8EEE-326035D6A0C9}" sibTransId="{24406C8A-7126-4F78-88E7-33E87FBFD9FD}"/>
    <dgm:cxn modelId="{07DF0244-2284-4140-BC21-690D47661267}" type="presOf" srcId="{FC388E3B-98B2-4660-A88A-D731314FC61A}" destId="{B7DFBD28-5AAD-448C-90E7-79A3EE3FAC4F}" srcOrd="0" destOrd="0" presId="urn:microsoft.com/office/officeart/2005/8/layout/chevron2"/>
    <dgm:cxn modelId="{8B4AA8DE-9400-4385-9A11-DBDF4E11B0A8}" srcId="{81631F7C-F409-490C-B5C1-47B95981C243}" destId="{16A209BA-EDD4-4883-8967-40EDD64D3BFF}" srcOrd="0" destOrd="0" parTransId="{E8BBE184-F65D-4B1E-8B3C-A7984918F2D2}" sibTransId="{7AB6435E-E881-490A-A97E-FF59E49DA8FF}"/>
    <dgm:cxn modelId="{15A9CC1E-6B9C-4893-9DD9-233D3B1493C0}" type="presOf" srcId="{81631F7C-F409-490C-B5C1-47B95981C243}" destId="{5ACE2C14-905F-43AA-9F84-AD21D9B1D9C7}" srcOrd="0" destOrd="0" presId="urn:microsoft.com/office/officeart/2005/8/layout/chevron2"/>
    <dgm:cxn modelId="{89840B77-B5FF-4B55-B5AB-C0EE21143AA2}" srcId="{DDD22655-66E8-42E8-9DA7-9814236E92EF}" destId="{2B2E0406-175E-49C7-BE9B-F15D73216293}" srcOrd="6" destOrd="0" parTransId="{BED88709-C299-4CC5-94F3-A9B32C68B8F4}" sibTransId="{05C863EB-32AD-41C8-A425-3C215F6290CD}"/>
    <dgm:cxn modelId="{322AE4C2-B1E9-4A9B-9DC0-7EC2E03DF185}" srcId="{2B2E0406-175E-49C7-BE9B-F15D73216293}" destId="{3ACD0DB7-EE20-48E3-B48C-2438A8B3934F}" srcOrd="0" destOrd="0" parTransId="{B0A32F39-7FE5-4E06-A508-D6089E0454FF}" sibTransId="{DC538ECE-72DF-45F4-9D12-236F9A4D1A07}"/>
    <dgm:cxn modelId="{D654760A-5FA6-4E72-B02B-AB932E73336F}" type="presParOf" srcId="{B425ED11-848F-4554-BE23-1E734E322976}" destId="{68464C46-160D-4227-803F-13D649BCA233}" srcOrd="0" destOrd="0" presId="urn:microsoft.com/office/officeart/2005/8/layout/chevron2"/>
    <dgm:cxn modelId="{86FF496A-488A-4008-9374-EDC4C5B5EA38}" type="presParOf" srcId="{68464C46-160D-4227-803F-13D649BCA233}" destId="{3ADF1815-E166-4602-8CDE-811F9224464A}" srcOrd="0" destOrd="0" presId="urn:microsoft.com/office/officeart/2005/8/layout/chevron2"/>
    <dgm:cxn modelId="{E5260A09-B503-428D-94E8-709CDA8308E4}" type="presParOf" srcId="{68464C46-160D-4227-803F-13D649BCA233}" destId="{FB0D172E-5B10-4A7D-9225-3265D679D8E2}" srcOrd="1" destOrd="0" presId="urn:microsoft.com/office/officeart/2005/8/layout/chevron2"/>
    <dgm:cxn modelId="{A8BF9D54-9581-4691-8144-8F4751B75198}" type="presParOf" srcId="{B425ED11-848F-4554-BE23-1E734E322976}" destId="{CE5E6821-6D09-4F9A-971D-0C925EA06702}" srcOrd="1" destOrd="0" presId="urn:microsoft.com/office/officeart/2005/8/layout/chevron2"/>
    <dgm:cxn modelId="{FB1E649E-6C8C-4210-AD66-FF545491183C}" type="presParOf" srcId="{B425ED11-848F-4554-BE23-1E734E322976}" destId="{7D93FB8F-3A31-40C4-96BC-C5ED40D17A80}" srcOrd="2" destOrd="0" presId="urn:microsoft.com/office/officeart/2005/8/layout/chevron2"/>
    <dgm:cxn modelId="{35B34557-9D46-43B1-AB8E-A01984A54A55}" type="presParOf" srcId="{7D93FB8F-3A31-40C4-96BC-C5ED40D17A80}" destId="{2CD3A82E-2FED-4A1D-8C73-E92B111DEDB8}" srcOrd="0" destOrd="0" presId="urn:microsoft.com/office/officeart/2005/8/layout/chevron2"/>
    <dgm:cxn modelId="{E5562A9F-0F37-4E49-8EB7-A61EC9309F3A}" type="presParOf" srcId="{7D93FB8F-3A31-40C4-96BC-C5ED40D17A80}" destId="{8485CAAB-9851-4C1C-B9F4-4254E1C53990}" srcOrd="1" destOrd="0" presId="urn:microsoft.com/office/officeart/2005/8/layout/chevron2"/>
    <dgm:cxn modelId="{B45BD0BA-6C3A-4423-A0E8-E36C7795974E}" type="presParOf" srcId="{B425ED11-848F-4554-BE23-1E734E322976}" destId="{F685D3F8-0508-4A20-90F4-B1995B1B28F9}" srcOrd="3" destOrd="0" presId="urn:microsoft.com/office/officeart/2005/8/layout/chevron2"/>
    <dgm:cxn modelId="{54BC4B7A-2452-4125-9016-C9921EDB497F}" type="presParOf" srcId="{B425ED11-848F-4554-BE23-1E734E322976}" destId="{6111DEC8-7FD6-456B-AAED-A9E29C9A902C}" srcOrd="4" destOrd="0" presId="urn:microsoft.com/office/officeart/2005/8/layout/chevron2"/>
    <dgm:cxn modelId="{1C00AC0E-3628-4ED0-9CA2-1CFFB8C18FFF}" type="presParOf" srcId="{6111DEC8-7FD6-456B-AAED-A9E29C9A902C}" destId="{5ACE2C14-905F-43AA-9F84-AD21D9B1D9C7}" srcOrd="0" destOrd="0" presId="urn:microsoft.com/office/officeart/2005/8/layout/chevron2"/>
    <dgm:cxn modelId="{9666D814-10E0-4E4F-B122-368942389C6B}" type="presParOf" srcId="{6111DEC8-7FD6-456B-AAED-A9E29C9A902C}" destId="{0509EC35-3CEF-4D5F-836E-0232858987FB}" srcOrd="1" destOrd="0" presId="urn:microsoft.com/office/officeart/2005/8/layout/chevron2"/>
    <dgm:cxn modelId="{AC543C52-C056-4A52-811F-011D5EFEE83B}" type="presParOf" srcId="{B425ED11-848F-4554-BE23-1E734E322976}" destId="{39EE1D85-17C4-4E05-A98C-7BC0F41B8546}" srcOrd="5" destOrd="0" presId="urn:microsoft.com/office/officeart/2005/8/layout/chevron2"/>
    <dgm:cxn modelId="{E1AA22FA-566C-4218-A2F6-C1E8FF9CE320}" type="presParOf" srcId="{B425ED11-848F-4554-BE23-1E734E322976}" destId="{43EBDAE1-2799-44DC-A1B1-055D1671D5CC}" srcOrd="6" destOrd="0" presId="urn:microsoft.com/office/officeart/2005/8/layout/chevron2"/>
    <dgm:cxn modelId="{1E8668FE-6C08-4227-B596-D42314382327}" type="presParOf" srcId="{43EBDAE1-2799-44DC-A1B1-055D1671D5CC}" destId="{088E95F1-038D-4717-B7D3-03E71704D799}" srcOrd="0" destOrd="0" presId="urn:microsoft.com/office/officeart/2005/8/layout/chevron2"/>
    <dgm:cxn modelId="{FB757A95-F6B2-4C24-93C5-B8E99A8CBCDB}" type="presParOf" srcId="{43EBDAE1-2799-44DC-A1B1-055D1671D5CC}" destId="{E110F8FC-ADD7-44C8-9981-419C6363D27C}" srcOrd="1" destOrd="0" presId="urn:microsoft.com/office/officeart/2005/8/layout/chevron2"/>
    <dgm:cxn modelId="{B48634B2-5A7A-4D33-81E0-013E2FB6372C}" type="presParOf" srcId="{B425ED11-848F-4554-BE23-1E734E322976}" destId="{FBE3DB4E-AC60-4F1E-BBF5-B48C9CDF16DD}" srcOrd="7" destOrd="0" presId="urn:microsoft.com/office/officeart/2005/8/layout/chevron2"/>
    <dgm:cxn modelId="{EBA09BD3-68DE-43FF-AD56-4782B7E8F7F1}" type="presParOf" srcId="{B425ED11-848F-4554-BE23-1E734E322976}" destId="{BC124A7E-1557-4351-8034-C9B5B9CDE4EC}" srcOrd="8" destOrd="0" presId="urn:microsoft.com/office/officeart/2005/8/layout/chevron2"/>
    <dgm:cxn modelId="{6D4AA3B6-18E6-47DE-BF5C-B88DB9A2A786}" type="presParOf" srcId="{BC124A7E-1557-4351-8034-C9B5B9CDE4EC}" destId="{AAB73866-EB76-448A-87EA-F6211D94A067}" srcOrd="0" destOrd="0" presId="urn:microsoft.com/office/officeart/2005/8/layout/chevron2"/>
    <dgm:cxn modelId="{022698CE-A331-4E63-AE40-0AE405B3A6B0}" type="presParOf" srcId="{BC124A7E-1557-4351-8034-C9B5B9CDE4EC}" destId="{8314766A-BB84-4904-9756-9B535A8E2E0E}" srcOrd="1" destOrd="0" presId="urn:microsoft.com/office/officeart/2005/8/layout/chevron2"/>
    <dgm:cxn modelId="{3D0250D2-924D-4B05-A0FF-C2B007A39CFB}" type="presParOf" srcId="{B425ED11-848F-4554-BE23-1E734E322976}" destId="{9915BA7B-2CDB-47D8-A54E-BEBE284F9646}" srcOrd="9" destOrd="0" presId="urn:microsoft.com/office/officeart/2005/8/layout/chevron2"/>
    <dgm:cxn modelId="{83D506EF-11D6-4DB3-A25F-65B7E86B5F08}" type="presParOf" srcId="{B425ED11-848F-4554-BE23-1E734E322976}" destId="{B2C2FBB8-6E19-4C2A-9373-25FE379F2B31}" srcOrd="10" destOrd="0" presId="urn:microsoft.com/office/officeart/2005/8/layout/chevron2"/>
    <dgm:cxn modelId="{D33685B0-E456-431D-BD8C-FD0986FFC178}" type="presParOf" srcId="{B2C2FBB8-6E19-4C2A-9373-25FE379F2B31}" destId="{B61E6A52-5299-4442-915D-E191EDBB1F3B}" srcOrd="0" destOrd="0" presId="urn:microsoft.com/office/officeart/2005/8/layout/chevron2"/>
    <dgm:cxn modelId="{18843835-EA91-4237-9A74-57937B014AC7}" type="presParOf" srcId="{B2C2FBB8-6E19-4C2A-9373-25FE379F2B31}" destId="{B7DFBD28-5AAD-448C-90E7-79A3EE3FAC4F}" srcOrd="1" destOrd="0" presId="urn:microsoft.com/office/officeart/2005/8/layout/chevron2"/>
    <dgm:cxn modelId="{C6109A54-8EAB-49D1-81EE-E53B1C7ECAF8}" type="presParOf" srcId="{B425ED11-848F-4554-BE23-1E734E322976}" destId="{F8AA660C-4C3B-4BE6-99FD-5CBF323E35CC}" srcOrd="11" destOrd="0" presId="urn:microsoft.com/office/officeart/2005/8/layout/chevron2"/>
    <dgm:cxn modelId="{5E73F3B7-4575-4F5F-A2F2-EA9A36081C7E}" type="presParOf" srcId="{B425ED11-848F-4554-BE23-1E734E322976}" destId="{ABE85DBC-28FD-4A75-A658-008390ADA6CE}" srcOrd="12" destOrd="0" presId="urn:microsoft.com/office/officeart/2005/8/layout/chevron2"/>
    <dgm:cxn modelId="{A4DCA137-3F3A-4D7D-A9DE-B14EFD1C2361}" type="presParOf" srcId="{ABE85DBC-28FD-4A75-A658-008390ADA6CE}" destId="{4F87B9F9-5C3C-4708-AA81-D282634910F4}" srcOrd="0" destOrd="0" presId="urn:microsoft.com/office/officeart/2005/8/layout/chevron2"/>
    <dgm:cxn modelId="{A2611278-1EE2-4E38-8913-5BDA13BDEFF1}" type="presParOf" srcId="{ABE85DBC-28FD-4A75-A658-008390ADA6CE}" destId="{E7E58250-FC87-4FC6-9BEF-C0595183B6C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73AD4F-7E1E-4D97-AAEB-8610957AA5D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A9AD03C3-AB7C-45E8-9536-DA8A83FECCA7}">
      <dgm:prSet phldrT="[Texto]"/>
      <dgm:spPr>
        <a:solidFill>
          <a:schemeClr val="accent6"/>
        </a:solidFill>
      </dgm:spPr>
      <dgm:t>
        <a:bodyPr/>
        <a:lstStyle/>
        <a:p>
          <a:r>
            <a:rPr lang="es-ES" b="1" dirty="0" smtClean="0">
              <a:solidFill>
                <a:schemeClr val="tx1"/>
              </a:solidFill>
            </a:rPr>
            <a:t>Definición y herramientas de los escenarios de uso </a:t>
          </a:r>
          <a:endParaRPr lang="es-ES" b="1" dirty="0">
            <a:solidFill>
              <a:schemeClr val="tx1"/>
            </a:solidFill>
          </a:endParaRPr>
        </a:p>
      </dgm:t>
    </dgm:pt>
    <dgm:pt modelId="{CECA40D1-850F-48B8-BE9E-67759E86E906}" type="parTrans" cxnId="{17DE83AC-FB69-45BE-9EEC-08EC96302FD2}">
      <dgm:prSet/>
      <dgm:spPr/>
      <dgm:t>
        <a:bodyPr/>
        <a:lstStyle/>
        <a:p>
          <a:endParaRPr lang="es-ES"/>
        </a:p>
      </dgm:t>
    </dgm:pt>
    <dgm:pt modelId="{8FF2396A-75F4-4537-BFC1-AE9B9274790F}" type="sibTrans" cxnId="{17DE83AC-FB69-45BE-9EEC-08EC96302FD2}">
      <dgm:prSet/>
      <dgm:spPr/>
      <dgm:t>
        <a:bodyPr/>
        <a:lstStyle/>
        <a:p>
          <a:endParaRPr lang="es-ES"/>
        </a:p>
      </dgm:t>
    </dgm:pt>
    <dgm:pt modelId="{0227EEF0-7A11-49CA-BE3C-8A0B4CF86938}">
      <dgm:prSet phldrT="[Texto]"/>
      <dgm:spPr>
        <a:solidFill>
          <a:schemeClr val="accent6"/>
        </a:solidFill>
      </dgm:spPr>
      <dgm:t>
        <a:bodyPr/>
        <a:lstStyle/>
        <a:p>
          <a:r>
            <a:rPr lang="es-ES" b="1" dirty="0" smtClean="0">
              <a:solidFill>
                <a:schemeClr val="tx1"/>
              </a:solidFill>
            </a:rPr>
            <a:t>Roles de los participantes </a:t>
          </a:r>
          <a:endParaRPr lang="es-ES" b="1" dirty="0">
            <a:solidFill>
              <a:schemeClr val="tx1"/>
            </a:solidFill>
          </a:endParaRPr>
        </a:p>
      </dgm:t>
    </dgm:pt>
    <dgm:pt modelId="{4BD16289-8395-4D6A-B664-DD1C7C3C44A2}" type="parTrans" cxnId="{3E645C2F-844B-4476-A0D0-BD900D21FF32}">
      <dgm:prSet/>
      <dgm:spPr/>
      <dgm:t>
        <a:bodyPr/>
        <a:lstStyle/>
        <a:p>
          <a:endParaRPr lang="es-ES"/>
        </a:p>
      </dgm:t>
    </dgm:pt>
    <dgm:pt modelId="{B560E355-D01A-4D16-8E28-4C0EEF6A1A9F}" type="sibTrans" cxnId="{3E645C2F-844B-4476-A0D0-BD900D21FF32}">
      <dgm:prSet/>
      <dgm:spPr/>
      <dgm:t>
        <a:bodyPr/>
        <a:lstStyle/>
        <a:p>
          <a:endParaRPr lang="es-ES"/>
        </a:p>
      </dgm:t>
    </dgm:pt>
    <dgm:pt modelId="{B4908006-9937-4CBF-A047-D11ADA1A2B54}">
      <dgm:prSet phldrT="[Texto]"/>
      <dgm:spPr>
        <a:solidFill>
          <a:schemeClr val="accent6"/>
        </a:solidFill>
      </dgm:spPr>
      <dgm:t>
        <a:bodyPr/>
        <a:lstStyle/>
        <a:p>
          <a:r>
            <a:rPr lang="es-ES" b="1" dirty="0" smtClean="0">
              <a:solidFill>
                <a:schemeClr val="tx1"/>
              </a:solidFill>
            </a:rPr>
            <a:t>Objetivo perseguido </a:t>
          </a:r>
          <a:endParaRPr lang="es-ES" b="1" dirty="0">
            <a:solidFill>
              <a:schemeClr val="tx1"/>
            </a:solidFill>
          </a:endParaRPr>
        </a:p>
      </dgm:t>
    </dgm:pt>
    <dgm:pt modelId="{3B06FFD6-B763-4BAD-8225-EA254438D298}" type="parTrans" cxnId="{D72E222D-12F7-42CD-911C-EFCF556D5CDA}">
      <dgm:prSet/>
      <dgm:spPr/>
      <dgm:t>
        <a:bodyPr/>
        <a:lstStyle/>
        <a:p>
          <a:endParaRPr lang="es-ES"/>
        </a:p>
      </dgm:t>
    </dgm:pt>
    <dgm:pt modelId="{294F5B0C-27C7-4C69-A2A6-54A4146F2AB1}" type="sibTrans" cxnId="{D72E222D-12F7-42CD-911C-EFCF556D5CDA}">
      <dgm:prSet/>
      <dgm:spPr/>
      <dgm:t>
        <a:bodyPr/>
        <a:lstStyle/>
        <a:p>
          <a:endParaRPr lang="es-ES"/>
        </a:p>
      </dgm:t>
    </dgm:pt>
    <dgm:pt modelId="{D2E8112A-40FA-437C-AC0C-A8DDBCBD31A4}">
      <dgm:prSet phldrT="[Texto]"/>
      <dgm:spPr>
        <a:solidFill>
          <a:schemeClr val="accent6"/>
        </a:solidFill>
      </dgm:spPr>
      <dgm:t>
        <a:bodyPr/>
        <a:lstStyle/>
        <a:p>
          <a:r>
            <a:rPr lang="es-ES" b="1" dirty="0" smtClean="0">
              <a:solidFill>
                <a:schemeClr val="tx1"/>
              </a:solidFill>
            </a:rPr>
            <a:t>Tareas a desarrollar para alcanzar dicho objetivo </a:t>
          </a:r>
          <a:endParaRPr lang="es-ES" b="1" dirty="0">
            <a:solidFill>
              <a:schemeClr val="tx1"/>
            </a:solidFill>
          </a:endParaRPr>
        </a:p>
      </dgm:t>
    </dgm:pt>
    <dgm:pt modelId="{39305310-632B-4668-AA20-7481658A3E89}" type="parTrans" cxnId="{3021177D-0A19-4D22-9B02-25F3FE0E3D19}">
      <dgm:prSet/>
      <dgm:spPr/>
      <dgm:t>
        <a:bodyPr/>
        <a:lstStyle/>
        <a:p>
          <a:endParaRPr lang="es-ES"/>
        </a:p>
      </dgm:t>
    </dgm:pt>
    <dgm:pt modelId="{6F985426-767A-4FBF-9BB4-65EB5AFB0FEF}" type="sibTrans" cxnId="{3021177D-0A19-4D22-9B02-25F3FE0E3D19}">
      <dgm:prSet/>
      <dgm:spPr/>
      <dgm:t>
        <a:bodyPr/>
        <a:lstStyle/>
        <a:p>
          <a:endParaRPr lang="es-ES"/>
        </a:p>
      </dgm:t>
    </dgm:pt>
    <dgm:pt modelId="{208BFD4C-3618-4283-8C44-DC4DF4B92D8B}">
      <dgm:prSet phldrT="[Texto]"/>
      <dgm:spPr>
        <a:solidFill>
          <a:schemeClr val="accent6"/>
        </a:solidFill>
      </dgm:spPr>
      <dgm:t>
        <a:bodyPr/>
        <a:lstStyle/>
        <a:p>
          <a:r>
            <a:rPr lang="es-ES" b="1" dirty="0" smtClean="0">
              <a:solidFill>
                <a:schemeClr val="tx1"/>
              </a:solidFill>
            </a:rPr>
            <a:t>Registro de observación estructurada  </a:t>
          </a:r>
          <a:endParaRPr lang="es-ES" b="1" dirty="0">
            <a:solidFill>
              <a:schemeClr val="tx1"/>
            </a:solidFill>
          </a:endParaRPr>
        </a:p>
      </dgm:t>
    </dgm:pt>
    <dgm:pt modelId="{FBF401CC-2690-4226-B1D8-89269FDBCA4B}" type="parTrans" cxnId="{0DB938D4-B706-4717-8533-35243B0AE62E}">
      <dgm:prSet/>
      <dgm:spPr/>
      <dgm:t>
        <a:bodyPr/>
        <a:lstStyle/>
        <a:p>
          <a:endParaRPr lang="es-ES"/>
        </a:p>
      </dgm:t>
    </dgm:pt>
    <dgm:pt modelId="{25500F2D-0B8C-4B0C-8EFB-5758BAB78398}" type="sibTrans" cxnId="{0DB938D4-B706-4717-8533-35243B0AE62E}">
      <dgm:prSet/>
      <dgm:spPr/>
      <dgm:t>
        <a:bodyPr/>
        <a:lstStyle/>
        <a:p>
          <a:endParaRPr lang="es-ES"/>
        </a:p>
      </dgm:t>
    </dgm:pt>
    <dgm:pt modelId="{83AEB1D6-0246-4701-A3A8-2EF123D5874D}" type="pres">
      <dgm:prSet presAssocID="{F873AD4F-7E1E-4D97-AAEB-8610957AA5D8}" presName="composite" presStyleCnt="0">
        <dgm:presLayoutVars>
          <dgm:chMax val="1"/>
          <dgm:dir/>
          <dgm:resizeHandles val="exact"/>
        </dgm:presLayoutVars>
      </dgm:prSet>
      <dgm:spPr/>
      <dgm:t>
        <a:bodyPr/>
        <a:lstStyle/>
        <a:p>
          <a:endParaRPr lang="es-ES"/>
        </a:p>
      </dgm:t>
    </dgm:pt>
    <dgm:pt modelId="{7A9FE5B9-D613-446B-AE9E-3430AF4EE447}" type="pres">
      <dgm:prSet presAssocID="{A9AD03C3-AB7C-45E8-9536-DA8A83FECCA7}" presName="roof" presStyleLbl="dkBgShp" presStyleIdx="0" presStyleCnt="2"/>
      <dgm:spPr/>
      <dgm:t>
        <a:bodyPr/>
        <a:lstStyle/>
        <a:p>
          <a:endParaRPr lang="es-ES"/>
        </a:p>
      </dgm:t>
    </dgm:pt>
    <dgm:pt modelId="{28FE5BF5-51DF-486D-AA76-1FACC473C4A3}" type="pres">
      <dgm:prSet presAssocID="{A9AD03C3-AB7C-45E8-9536-DA8A83FECCA7}" presName="pillars" presStyleCnt="0"/>
      <dgm:spPr/>
    </dgm:pt>
    <dgm:pt modelId="{ADB771DA-40BA-45BE-87D6-BDC5D7F77FB3}" type="pres">
      <dgm:prSet presAssocID="{A9AD03C3-AB7C-45E8-9536-DA8A83FECCA7}" presName="pillar1" presStyleLbl="node1" presStyleIdx="0" presStyleCnt="4">
        <dgm:presLayoutVars>
          <dgm:bulletEnabled val="1"/>
        </dgm:presLayoutVars>
      </dgm:prSet>
      <dgm:spPr/>
      <dgm:t>
        <a:bodyPr/>
        <a:lstStyle/>
        <a:p>
          <a:endParaRPr lang="es-ES"/>
        </a:p>
      </dgm:t>
    </dgm:pt>
    <dgm:pt modelId="{64C9ACC1-A008-47A3-B891-6AFEE5717E28}" type="pres">
      <dgm:prSet presAssocID="{B4908006-9937-4CBF-A047-D11ADA1A2B54}" presName="pillarX" presStyleLbl="node1" presStyleIdx="1" presStyleCnt="4">
        <dgm:presLayoutVars>
          <dgm:bulletEnabled val="1"/>
        </dgm:presLayoutVars>
      </dgm:prSet>
      <dgm:spPr/>
      <dgm:t>
        <a:bodyPr/>
        <a:lstStyle/>
        <a:p>
          <a:endParaRPr lang="es-ES"/>
        </a:p>
      </dgm:t>
    </dgm:pt>
    <dgm:pt modelId="{36F51D4E-EC21-4889-A041-053218939C68}" type="pres">
      <dgm:prSet presAssocID="{D2E8112A-40FA-437C-AC0C-A8DDBCBD31A4}" presName="pillarX" presStyleLbl="node1" presStyleIdx="2" presStyleCnt="4">
        <dgm:presLayoutVars>
          <dgm:bulletEnabled val="1"/>
        </dgm:presLayoutVars>
      </dgm:prSet>
      <dgm:spPr/>
      <dgm:t>
        <a:bodyPr/>
        <a:lstStyle/>
        <a:p>
          <a:endParaRPr lang="es-ES"/>
        </a:p>
      </dgm:t>
    </dgm:pt>
    <dgm:pt modelId="{301619F9-8B98-4036-A816-568BBA563EB7}" type="pres">
      <dgm:prSet presAssocID="{208BFD4C-3618-4283-8C44-DC4DF4B92D8B}" presName="pillarX" presStyleLbl="node1" presStyleIdx="3" presStyleCnt="4">
        <dgm:presLayoutVars>
          <dgm:bulletEnabled val="1"/>
        </dgm:presLayoutVars>
      </dgm:prSet>
      <dgm:spPr/>
      <dgm:t>
        <a:bodyPr/>
        <a:lstStyle/>
        <a:p>
          <a:endParaRPr lang="es-ES"/>
        </a:p>
      </dgm:t>
    </dgm:pt>
    <dgm:pt modelId="{53229317-B2B0-47F5-8704-5413E6D1E947}" type="pres">
      <dgm:prSet presAssocID="{A9AD03C3-AB7C-45E8-9536-DA8A83FECCA7}" presName="base" presStyleLbl="dkBgShp" presStyleIdx="1" presStyleCnt="2"/>
      <dgm:spPr>
        <a:solidFill>
          <a:schemeClr val="accent6"/>
        </a:solidFill>
      </dgm:spPr>
      <dgm:t>
        <a:bodyPr/>
        <a:lstStyle/>
        <a:p>
          <a:endParaRPr lang="es-ES"/>
        </a:p>
      </dgm:t>
    </dgm:pt>
  </dgm:ptLst>
  <dgm:cxnLst>
    <dgm:cxn modelId="{7B73EB2D-2D3C-4349-918D-896339062217}" type="presOf" srcId="{B4908006-9937-4CBF-A047-D11ADA1A2B54}" destId="{64C9ACC1-A008-47A3-B891-6AFEE5717E28}" srcOrd="0" destOrd="0" presId="urn:microsoft.com/office/officeart/2005/8/layout/hList3"/>
    <dgm:cxn modelId="{0DB938D4-B706-4717-8533-35243B0AE62E}" srcId="{A9AD03C3-AB7C-45E8-9536-DA8A83FECCA7}" destId="{208BFD4C-3618-4283-8C44-DC4DF4B92D8B}" srcOrd="3" destOrd="0" parTransId="{FBF401CC-2690-4226-B1D8-89269FDBCA4B}" sibTransId="{25500F2D-0B8C-4B0C-8EFB-5758BAB78398}"/>
    <dgm:cxn modelId="{E1AE1281-57A6-47B7-BFC6-D8823B83C019}" type="presOf" srcId="{F873AD4F-7E1E-4D97-AAEB-8610957AA5D8}" destId="{83AEB1D6-0246-4701-A3A8-2EF123D5874D}" srcOrd="0" destOrd="0" presId="urn:microsoft.com/office/officeart/2005/8/layout/hList3"/>
    <dgm:cxn modelId="{C6593927-26B3-4E10-8606-693274D79340}" type="presOf" srcId="{208BFD4C-3618-4283-8C44-DC4DF4B92D8B}" destId="{301619F9-8B98-4036-A816-568BBA563EB7}" srcOrd="0" destOrd="0" presId="urn:microsoft.com/office/officeart/2005/8/layout/hList3"/>
    <dgm:cxn modelId="{17DE83AC-FB69-45BE-9EEC-08EC96302FD2}" srcId="{F873AD4F-7E1E-4D97-AAEB-8610957AA5D8}" destId="{A9AD03C3-AB7C-45E8-9536-DA8A83FECCA7}" srcOrd="0" destOrd="0" parTransId="{CECA40D1-850F-48B8-BE9E-67759E86E906}" sibTransId="{8FF2396A-75F4-4537-BFC1-AE9B9274790F}"/>
    <dgm:cxn modelId="{21D28983-0D5A-4742-A7DE-8525B445E45A}" type="presOf" srcId="{D2E8112A-40FA-437C-AC0C-A8DDBCBD31A4}" destId="{36F51D4E-EC21-4889-A041-053218939C68}" srcOrd="0" destOrd="0" presId="urn:microsoft.com/office/officeart/2005/8/layout/hList3"/>
    <dgm:cxn modelId="{3021177D-0A19-4D22-9B02-25F3FE0E3D19}" srcId="{A9AD03C3-AB7C-45E8-9536-DA8A83FECCA7}" destId="{D2E8112A-40FA-437C-AC0C-A8DDBCBD31A4}" srcOrd="2" destOrd="0" parTransId="{39305310-632B-4668-AA20-7481658A3E89}" sibTransId="{6F985426-767A-4FBF-9BB4-65EB5AFB0FEF}"/>
    <dgm:cxn modelId="{FFFBF1C8-5D48-4E00-A3C3-A300F489D248}" type="presOf" srcId="{A9AD03C3-AB7C-45E8-9536-DA8A83FECCA7}" destId="{7A9FE5B9-D613-446B-AE9E-3430AF4EE447}" srcOrd="0" destOrd="0" presId="urn:microsoft.com/office/officeart/2005/8/layout/hList3"/>
    <dgm:cxn modelId="{6ED28222-FEEB-4FDA-8235-074C61B39FB9}" type="presOf" srcId="{0227EEF0-7A11-49CA-BE3C-8A0B4CF86938}" destId="{ADB771DA-40BA-45BE-87D6-BDC5D7F77FB3}" srcOrd="0" destOrd="0" presId="urn:microsoft.com/office/officeart/2005/8/layout/hList3"/>
    <dgm:cxn modelId="{D72E222D-12F7-42CD-911C-EFCF556D5CDA}" srcId="{A9AD03C3-AB7C-45E8-9536-DA8A83FECCA7}" destId="{B4908006-9937-4CBF-A047-D11ADA1A2B54}" srcOrd="1" destOrd="0" parTransId="{3B06FFD6-B763-4BAD-8225-EA254438D298}" sibTransId="{294F5B0C-27C7-4C69-A2A6-54A4146F2AB1}"/>
    <dgm:cxn modelId="{3E645C2F-844B-4476-A0D0-BD900D21FF32}" srcId="{A9AD03C3-AB7C-45E8-9536-DA8A83FECCA7}" destId="{0227EEF0-7A11-49CA-BE3C-8A0B4CF86938}" srcOrd="0" destOrd="0" parTransId="{4BD16289-8395-4D6A-B664-DD1C7C3C44A2}" sibTransId="{B560E355-D01A-4D16-8E28-4C0EEF6A1A9F}"/>
    <dgm:cxn modelId="{2C9DAA2B-72AF-4389-A7F3-EE957C13FC1D}" type="presParOf" srcId="{83AEB1D6-0246-4701-A3A8-2EF123D5874D}" destId="{7A9FE5B9-D613-446B-AE9E-3430AF4EE447}" srcOrd="0" destOrd="0" presId="urn:microsoft.com/office/officeart/2005/8/layout/hList3"/>
    <dgm:cxn modelId="{AAD039F3-7B29-4EBE-B619-0B8C10800CB3}" type="presParOf" srcId="{83AEB1D6-0246-4701-A3A8-2EF123D5874D}" destId="{28FE5BF5-51DF-486D-AA76-1FACC473C4A3}" srcOrd="1" destOrd="0" presId="urn:microsoft.com/office/officeart/2005/8/layout/hList3"/>
    <dgm:cxn modelId="{1D9FFD00-478F-483B-8CE0-BED804798B8D}" type="presParOf" srcId="{28FE5BF5-51DF-486D-AA76-1FACC473C4A3}" destId="{ADB771DA-40BA-45BE-87D6-BDC5D7F77FB3}" srcOrd="0" destOrd="0" presId="urn:microsoft.com/office/officeart/2005/8/layout/hList3"/>
    <dgm:cxn modelId="{D5AAB17C-F2B7-4DB8-828B-2883652699FE}" type="presParOf" srcId="{28FE5BF5-51DF-486D-AA76-1FACC473C4A3}" destId="{64C9ACC1-A008-47A3-B891-6AFEE5717E28}" srcOrd="1" destOrd="0" presId="urn:microsoft.com/office/officeart/2005/8/layout/hList3"/>
    <dgm:cxn modelId="{36A2104B-F008-44DD-B975-89914ED7D30D}" type="presParOf" srcId="{28FE5BF5-51DF-486D-AA76-1FACC473C4A3}" destId="{36F51D4E-EC21-4889-A041-053218939C68}" srcOrd="2" destOrd="0" presId="urn:microsoft.com/office/officeart/2005/8/layout/hList3"/>
    <dgm:cxn modelId="{151F5E5C-E24E-47A6-AC5C-92E70C00A288}" type="presParOf" srcId="{28FE5BF5-51DF-486D-AA76-1FACC473C4A3}" destId="{301619F9-8B98-4036-A816-568BBA563EB7}" srcOrd="3" destOrd="0" presId="urn:microsoft.com/office/officeart/2005/8/layout/hList3"/>
    <dgm:cxn modelId="{1C02C683-9EC6-457B-8AB1-33A7A2E6848B}" type="presParOf" srcId="{83AEB1D6-0246-4701-A3A8-2EF123D5874D}" destId="{53229317-B2B0-47F5-8704-5413E6D1E947}"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19EF60-1298-46ED-8DC9-632BB31C607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DDE5CE7F-9035-4403-A9A3-C203054E1646}">
      <dgm:prSet phldrT="[Texto]"/>
      <dgm:spPr>
        <a:solidFill>
          <a:schemeClr val="accent6"/>
        </a:solidFill>
      </dgm:spPr>
      <dgm:t>
        <a:bodyPr/>
        <a:lstStyle/>
        <a:p>
          <a:r>
            <a:rPr lang="es-ES" b="1" dirty="0" smtClean="0">
              <a:solidFill>
                <a:schemeClr val="tx1"/>
              </a:solidFill>
            </a:rPr>
            <a:t>Registro de sesiones</a:t>
          </a:r>
          <a:endParaRPr lang="es-ES" b="1" dirty="0">
            <a:solidFill>
              <a:schemeClr val="tx1"/>
            </a:solidFill>
          </a:endParaRPr>
        </a:p>
      </dgm:t>
    </dgm:pt>
    <dgm:pt modelId="{EB05CA97-5DB7-4C08-98AF-969B153C3E92}" type="parTrans" cxnId="{1D9CD612-E2E9-4BAD-BE99-03D15D3BE3D6}">
      <dgm:prSet/>
      <dgm:spPr/>
      <dgm:t>
        <a:bodyPr/>
        <a:lstStyle/>
        <a:p>
          <a:endParaRPr lang="es-ES"/>
        </a:p>
      </dgm:t>
    </dgm:pt>
    <dgm:pt modelId="{1DACFCF4-C0DF-46FA-9C96-B7576FF454EC}" type="sibTrans" cxnId="{1D9CD612-E2E9-4BAD-BE99-03D15D3BE3D6}">
      <dgm:prSet/>
      <dgm:spPr/>
      <dgm:t>
        <a:bodyPr/>
        <a:lstStyle/>
        <a:p>
          <a:endParaRPr lang="es-ES"/>
        </a:p>
      </dgm:t>
    </dgm:pt>
    <dgm:pt modelId="{A33F5D12-5F5F-48E4-B367-2A0F05026DD0}">
      <dgm:prSet phldrT="[Texto]" custT="1"/>
      <dgm:spPr>
        <a:solidFill>
          <a:schemeClr val="accent6"/>
        </a:solidFill>
      </dgm:spPr>
      <dgm:t>
        <a:bodyPr/>
        <a:lstStyle/>
        <a:p>
          <a:r>
            <a:rPr lang="es-ES" sz="3600" b="1" dirty="0" smtClean="0">
              <a:solidFill>
                <a:schemeClr val="tx1"/>
              </a:solidFill>
            </a:rPr>
            <a:t>Registro fílmico </a:t>
          </a:r>
          <a:endParaRPr lang="es-ES" sz="3600" b="1" dirty="0">
            <a:solidFill>
              <a:schemeClr val="tx1"/>
            </a:solidFill>
          </a:endParaRPr>
        </a:p>
      </dgm:t>
    </dgm:pt>
    <dgm:pt modelId="{F3D24692-6618-4ABE-B2B8-1E81C5EC044B}" type="parTrans" cxnId="{46808448-E86B-4DAE-90C5-39940BEEC3B2}">
      <dgm:prSet/>
      <dgm:spPr/>
      <dgm:t>
        <a:bodyPr/>
        <a:lstStyle/>
        <a:p>
          <a:endParaRPr lang="es-ES"/>
        </a:p>
      </dgm:t>
    </dgm:pt>
    <dgm:pt modelId="{F8FA68F1-0EAC-4513-9CB6-E4E208415CD8}" type="sibTrans" cxnId="{46808448-E86B-4DAE-90C5-39940BEEC3B2}">
      <dgm:prSet/>
      <dgm:spPr/>
      <dgm:t>
        <a:bodyPr/>
        <a:lstStyle/>
        <a:p>
          <a:endParaRPr lang="es-ES"/>
        </a:p>
      </dgm:t>
    </dgm:pt>
    <dgm:pt modelId="{A002DEF4-CF61-4F6D-A0E9-20BE07AADFF1}">
      <dgm:prSet phldrT="[Texto]" custT="1"/>
      <dgm:spPr>
        <a:solidFill>
          <a:schemeClr val="accent6"/>
        </a:solidFill>
      </dgm:spPr>
      <dgm:t>
        <a:bodyPr/>
        <a:lstStyle/>
        <a:p>
          <a:r>
            <a:rPr lang="es-ES" sz="3600" b="1" dirty="0" smtClean="0">
              <a:solidFill>
                <a:schemeClr val="tx1"/>
              </a:solidFill>
            </a:rPr>
            <a:t>Entrevista semi-estructurada</a:t>
          </a:r>
          <a:endParaRPr lang="es-ES" sz="3600" b="1" dirty="0">
            <a:solidFill>
              <a:schemeClr val="tx1"/>
            </a:solidFill>
          </a:endParaRPr>
        </a:p>
      </dgm:t>
    </dgm:pt>
    <dgm:pt modelId="{5CE38365-692F-4017-AE25-0FB8EF022974}" type="parTrans" cxnId="{C30CC598-63F8-4C69-8BF3-DBBD54A1D3DA}">
      <dgm:prSet/>
      <dgm:spPr/>
      <dgm:t>
        <a:bodyPr/>
        <a:lstStyle/>
        <a:p>
          <a:endParaRPr lang="es-ES"/>
        </a:p>
      </dgm:t>
    </dgm:pt>
    <dgm:pt modelId="{3E9B3FD1-3AF8-4F16-8184-99AFB840DC59}" type="sibTrans" cxnId="{C30CC598-63F8-4C69-8BF3-DBBD54A1D3DA}">
      <dgm:prSet/>
      <dgm:spPr/>
      <dgm:t>
        <a:bodyPr/>
        <a:lstStyle/>
        <a:p>
          <a:endParaRPr lang="es-ES"/>
        </a:p>
      </dgm:t>
    </dgm:pt>
    <dgm:pt modelId="{26FF90AA-AB35-40CA-83B5-3CF48D23284F}" type="pres">
      <dgm:prSet presAssocID="{2919EF60-1298-46ED-8DC9-632BB31C6074}" presName="composite" presStyleCnt="0">
        <dgm:presLayoutVars>
          <dgm:chMax val="1"/>
          <dgm:dir/>
          <dgm:resizeHandles val="exact"/>
        </dgm:presLayoutVars>
      </dgm:prSet>
      <dgm:spPr/>
      <dgm:t>
        <a:bodyPr/>
        <a:lstStyle/>
        <a:p>
          <a:endParaRPr lang="es-ES"/>
        </a:p>
      </dgm:t>
    </dgm:pt>
    <dgm:pt modelId="{7A843949-1E08-4BA8-8716-0EF02E26320E}" type="pres">
      <dgm:prSet presAssocID="{DDE5CE7F-9035-4403-A9A3-C203054E1646}" presName="roof" presStyleLbl="dkBgShp" presStyleIdx="0" presStyleCnt="2" custLinFactX="3948" custLinFactNeighborX="100000" custLinFactNeighborY="-93205"/>
      <dgm:spPr/>
      <dgm:t>
        <a:bodyPr/>
        <a:lstStyle/>
        <a:p>
          <a:endParaRPr lang="es-ES"/>
        </a:p>
      </dgm:t>
    </dgm:pt>
    <dgm:pt modelId="{2366A4DE-2D15-4C59-BF34-AE283B7067B5}" type="pres">
      <dgm:prSet presAssocID="{DDE5CE7F-9035-4403-A9A3-C203054E1646}" presName="pillars" presStyleCnt="0"/>
      <dgm:spPr/>
    </dgm:pt>
    <dgm:pt modelId="{406715B6-AEC6-4326-986E-AB08DE12F238}" type="pres">
      <dgm:prSet presAssocID="{DDE5CE7F-9035-4403-A9A3-C203054E1646}" presName="pillar1" presStyleLbl="node1" presStyleIdx="0" presStyleCnt="2">
        <dgm:presLayoutVars>
          <dgm:bulletEnabled val="1"/>
        </dgm:presLayoutVars>
      </dgm:prSet>
      <dgm:spPr/>
      <dgm:t>
        <a:bodyPr/>
        <a:lstStyle/>
        <a:p>
          <a:endParaRPr lang="es-ES"/>
        </a:p>
      </dgm:t>
    </dgm:pt>
    <dgm:pt modelId="{033E7B75-385B-4212-AF3A-F8453FBDC311}" type="pres">
      <dgm:prSet presAssocID="{A002DEF4-CF61-4F6D-A0E9-20BE07AADFF1}" presName="pillarX" presStyleLbl="node1" presStyleIdx="1" presStyleCnt="2">
        <dgm:presLayoutVars>
          <dgm:bulletEnabled val="1"/>
        </dgm:presLayoutVars>
      </dgm:prSet>
      <dgm:spPr/>
      <dgm:t>
        <a:bodyPr/>
        <a:lstStyle/>
        <a:p>
          <a:endParaRPr lang="es-ES"/>
        </a:p>
      </dgm:t>
    </dgm:pt>
    <dgm:pt modelId="{4CFEF033-A019-4F0D-BD1C-F64C654AE95B}" type="pres">
      <dgm:prSet presAssocID="{DDE5CE7F-9035-4403-A9A3-C203054E1646}" presName="base" presStyleLbl="dkBgShp" presStyleIdx="1" presStyleCnt="2" custLinFactNeighborY="12972"/>
      <dgm:spPr>
        <a:solidFill>
          <a:schemeClr val="accent6"/>
        </a:solidFill>
      </dgm:spPr>
      <dgm:t>
        <a:bodyPr/>
        <a:lstStyle/>
        <a:p>
          <a:endParaRPr lang="es-ES"/>
        </a:p>
      </dgm:t>
    </dgm:pt>
  </dgm:ptLst>
  <dgm:cxnLst>
    <dgm:cxn modelId="{A470650F-6DFC-423E-B9EB-B23626508798}" type="presOf" srcId="{2919EF60-1298-46ED-8DC9-632BB31C6074}" destId="{26FF90AA-AB35-40CA-83B5-3CF48D23284F}" srcOrd="0" destOrd="0" presId="urn:microsoft.com/office/officeart/2005/8/layout/hList3"/>
    <dgm:cxn modelId="{E799AC42-6928-46DD-A534-3018855FD4E1}" type="presOf" srcId="{A002DEF4-CF61-4F6D-A0E9-20BE07AADFF1}" destId="{033E7B75-385B-4212-AF3A-F8453FBDC311}" srcOrd="0" destOrd="0" presId="urn:microsoft.com/office/officeart/2005/8/layout/hList3"/>
    <dgm:cxn modelId="{5492A141-65D0-44A4-9EA9-BF86B56DEA77}" type="presOf" srcId="{A33F5D12-5F5F-48E4-B367-2A0F05026DD0}" destId="{406715B6-AEC6-4326-986E-AB08DE12F238}" srcOrd="0" destOrd="0" presId="urn:microsoft.com/office/officeart/2005/8/layout/hList3"/>
    <dgm:cxn modelId="{46808448-E86B-4DAE-90C5-39940BEEC3B2}" srcId="{DDE5CE7F-9035-4403-A9A3-C203054E1646}" destId="{A33F5D12-5F5F-48E4-B367-2A0F05026DD0}" srcOrd="0" destOrd="0" parTransId="{F3D24692-6618-4ABE-B2B8-1E81C5EC044B}" sibTransId="{F8FA68F1-0EAC-4513-9CB6-E4E208415CD8}"/>
    <dgm:cxn modelId="{1D9CD612-E2E9-4BAD-BE99-03D15D3BE3D6}" srcId="{2919EF60-1298-46ED-8DC9-632BB31C6074}" destId="{DDE5CE7F-9035-4403-A9A3-C203054E1646}" srcOrd="0" destOrd="0" parTransId="{EB05CA97-5DB7-4C08-98AF-969B153C3E92}" sibTransId="{1DACFCF4-C0DF-46FA-9C96-B7576FF454EC}"/>
    <dgm:cxn modelId="{C30CC598-63F8-4C69-8BF3-DBBD54A1D3DA}" srcId="{DDE5CE7F-9035-4403-A9A3-C203054E1646}" destId="{A002DEF4-CF61-4F6D-A0E9-20BE07AADFF1}" srcOrd="1" destOrd="0" parTransId="{5CE38365-692F-4017-AE25-0FB8EF022974}" sibTransId="{3E9B3FD1-3AF8-4F16-8184-99AFB840DC59}"/>
    <dgm:cxn modelId="{F021F5D7-646B-49EC-8A2F-1023D41CC5F5}" type="presOf" srcId="{DDE5CE7F-9035-4403-A9A3-C203054E1646}" destId="{7A843949-1E08-4BA8-8716-0EF02E26320E}" srcOrd="0" destOrd="0" presId="urn:microsoft.com/office/officeart/2005/8/layout/hList3"/>
    <dgm:cxn modelId="{CF676F72-3971-49F8-B4C0-D0A89F742137}" type="presParOf" srcId="{26FF90AA-AB35-40CA-83B5-3CF48D23284F}" destId="{7A843949-1E08-4BA8-8716-0EF02E26320E}" srcOrd="0" destOrd="0" presId="urn:microsoft.com/office/officeart/2005/8/layout/hList3"/>
    <dgm:cxn modelId="{1DDB95F7-8367-4968-8696-E6F26595C124}" type="presParOf" srcId="{26FF90AA-AB35-40CA-83B5-3CF48D23284F}" destId="{2366A4DE-2D15-4C59-BF34-AE283B7067B5}" srcOrd="1" destOrd="0" presId="urn:microsoft.com/office/officeart/2005/8/layout/hList3"/>
    <dgm:cxn modelId="{F78B8FF1-2270-469A-AB1C-D0806D38E89D}" type="presParOf" srcId="{2366A4DE-2D15-4C59-BF34-AE283B7067B5}" destId="{406715B6-AEC6-4326-986E-AB08DE12F238}" srcOrd="0" destOrd="0" presId="urn:microsoft.com/office/officeart/2005/8/layout/hList3"/>
    <dgm:cxn modelId="{6C65295D-5B2F-4DE3-8157-021A6CF781BC}" type="presParOf" srcId="{2366A4DE-2D15-4C59-BF34-AE283B7067B5}" destId="{033E7B75-385B-4212-AF3A-F8453FBDC311}" srcOrd="1" destOrd="0" presId="urn:microsoft.com/office/officeart/2005/8/layout/hList3"/>
    <dgm:cxn modelId="{2D5C52F8-51DC-4A2E-8FD1-0B7917E34066}" type="presParOf" srcId="{26FF90AA-AB35-40CA-83B5-3CF48D23284F}" destId="{4CFEF033-A019-4F0D-BD1C-F64C654AE95B}" srcOrd="2" destOrd="0" presId="urn:microsoft.com/office/officeart/2005/8/layout/h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8EB2B9-2E16-4C03-9F61-B60351C0248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ECDE455E-8F25-48D4-BF37-5F1E7F78D669}">
      <dgm:prSet phldrT="[Texto]"/>
      <dgm:spPr>
        <a:solidFill>
          <a:schemeClr val="accent6"/>
        </a:solidFill>
      </dgm:spPr>
      <dgm:t>
        <a:bodyPr/>
        <a:lstStyle/>
        <a:p>
          <a:r>
            <a:rPr lang="es-ES" b="1" dirty="0" smtClean="0">
              <a:solidFill>
                <a:schemeClr val="tx1"/>
              </a:solidFill>
            </a:rPr>
            <a:t>Sesiones realizadas</a:t>
          </a:r>
          <a:endParaRPr lang="es-ES" b="1" dirty="0">
            <a:solidFill>
              <a:schemeClr val="tx1"/>
            </a:solidFill>
          </a:endParaRPr>
        </a:p>
      </dgm:t>
    </dgm:pt>
    <dgm:pt modelId="{32304611-5143-4C7F-B783-648C42DB3364}" type="parTrans" cxnId="{CC6E02CC-6A3C-4629-A3CE-463BDEDE95BC}">
      <dgm:prSet/>
      <dgm:spPr/>
      <dgm:t>
        <a:bodyPr/>
        <a:lstStyle/>
        <a:p>
          <a:endParaRPr lang="es-ES"/>
        </a:p>
      </dgm:t>
    </dgm:pt>
    <dgm:pt modelId="{4ABE94FD-91AA-46FA-8570-B8CEB25B3453}" type="sibTrans" cxnId="{CC6E02CC-6A3C-4629-A3CE-463BDEDE95BC}">
      <dgm:prSet/>
      <dgm:spPr/>
      <dgm:t>
        <a:bodyPr/>
        <a:lstStyle/>
        <a:p>
          <a:endParaRPr lang="es-ES"/>
        </a:p>
      </dgm:t>
    </dgm:pt>
    <dgm:pt modelId="{796FB168-F122-4325-86CE-ED3FD1388E7C}">
      <dgm:prSet phldrT="[Texto]"/>
      <dgm:spPr>
        <a:solidFill>
          <a:schemeClr val="accent6"/>
        </a:solidFill>
      </dgm:spPr>
      <dgm:t>
        <a:bodyPr/>
        <a:lstStyle/>
        <a:p>
          <a:r>
            <a:rPr lang="es-ES" b="1" dirty="0" smtClean="0">
              <a:solidFill>
                <a:schemeClr val="tx1"/>
              </a:solidFill>
            </a:rPr>
            <a:t>Escenarios de uso con experto en usabilidad</a:t>
          </a:r>
          <a:endParaRPr lang="es-ES" b="1" dirty="0">
            <a:solidFill>
              <a:schemeClr val="tx1"/>
            </a:solidFill>
          </a:endParaRPr>
        </a:p>
      </dgm:t>
    </dgm:pt>
    <dgm:pt modelId="{BD056122-5213-46E6-901A-3900783E8EF7}" type="parTrans" cxnId="{AB6E31AD-EA0E-41C9-87D8-808F001A1C51}">
      <dgm:prSet/>
      <dgm:spPr/>
      <dgm:t>
        <a:bodyPr/>
        <a:lstStyle/>
        <a:p>
          <a:endParaRPr lang="es-ES"/>
        </a:p>
      </dgm:t>
    </dgm:pt>
    <dgm:pt modelId="{6812E871-F636-41AF-A11F-241FE4D9AF89}" type="sibTrans" cxnId="{AB6E31AD-EA0E-41C9-87D8-808F001A1C51}">
      <dgm:prSet/>
      <dgm:spPr/>
      <dgm:t>
        <a:bodyPr/>
        <a:lstStyle/>
        <a:p>
          <a:endParaRPr lang="es-ES"/>
        </a:p>
      </dgm:t>
    </dgm:pt>
    <dgm:pt modelId="{CAFEAAFD-03CA-4221-A6DD-5BBB3572D746}">
      <dgm:prSet phldrT="[Texto]"/>
      <dgm:spPr>
        <a:solidFill>
          <a:schemeClr val="accent6"/>
        </a:solidFill>
      </dgm:spPr>
      <dgm:t>
        <a:bodyPr/>
        <a:lstStyle/>
        <a:p>
          <a:r>
            <a:rPr lang="es-ES" b="1" dirty="0" smtClean="0">
              <a:solidFill>
                <a:schemeClr val="tx1"/>
              </a:solidFill>
            </a:rPr>
            <a:t>Escenarios de uso con experto  en enseñanza de alumnos con necesidades especiales </a:t>
          </a:r>
          <a:endParaRPr lang="es-ES" b="1" dirty="0">
            <a:solidFill>
              <a:schemeClr val="tx1"/>
            </a:solidFill>
          </a:endParaRPr>
        </a:p>
      </dgm:t>
    </dgm:pt>
    <dgm:pt modelId="{92B48F0E-F05F-418B-AE70-22CD6A61A96F}" type="parTrans" cxnId="{491F1CB2-1FDB-4716-BC88-4F414A954316}">
      <dgm:prSet/>
      <dgm:spPr/>
      <dgm:t>
        <a:bodyPr/>
        <a:lstStyle/>
        <a:p>
          <a:endParaRPr lang="es-ES"/>
        </a:p>
      </dgm:t>
    </dgm:pt>
    <dgm:pt modelId="{A9BEDB2E-AB06-44D6-A49C-B5279875D8BB}" type="sibTrans" cxnId="{491F1CB2-1FDB-4716-BC88-4F414A954316}">
      <dgm:prSet/>
      <dgm:spPr/>
      <dgm:t>
        <a:bodyPr/>
        <a:lstStyle/>
        <a:p>
          <a:endParaRPr lang="es-ES"/>
        </a:p>
      </dgm:t>
    </dgm:pt>
    <dgm:pt modelId="{B37A5D32-1F34-4DB4-9D53-353EC9D16197}">
      <dgm:prSet phldrT="[Texto]"/>
      <dgm:spPr>
        <a:solidFill>
          <a:schemeClr val="accent6"/>
        </a:solidFill>
      </dgm:spPr>
      <dgm:t>
        <a:bodyPr/>
        <a:lstStyle/>
        <a:p>
          <a:r>
            <a:rPr lang="es-ES" b="1" dirty="0" smtClean="0">
              <a:solidFill>
                <a:schemeClr val="tx1"/>
              </a:solidFill>
            </a:rPr>
            <a:t>Test con alumnos de la Facultad  usuarios de LSA</a:t>
          </a:r>
          <a:endParaRPr lang="es-ES" b="1" dirty="0">
            <a:solidFill>
              <a:schemeClr val="tx1"/>
            </a:solidFill>
          </a:endParaRPr>
        </a:p>
      </dgm:t>
    </dgm:pt>
    <dgm:pt modelId="{53DFD52C-3C8C-4D11-AC5C-47987619D4FE}" type="parTrans" cxnId="{6AF5AC8A-3290-4B87-A728-ABB0EF7B195E}">
      <dgm:prSet/>
      <dgm:spPr/>
      <dgm:t>
        <a:bodyPr/>
        <a:lstStyle/>
        <a:p>
          <a:endParaRPr lang="es-ES"/>
        </a:p>
      </dgm:t>
    </dgm:pt>
    <dgm:pt modelId="{3FAFC8E1-F937-4131-B057-83B36E8090E6}" type="sibTrans" cxnId="{6AF5AC8A-3290-4B87-A728-ABB0EF7B195E}">
      <dgm:prSet/>
      <dgm:spPr/>
      <dgm:t>
        <a:bodyPr/>
        <a:lstStyle/>
        <a:p>
          <a:endParaRPr lang="es-ES"/>
        </a:p>
      </dgm:t>
    </dgm:pt>
    <dgm:pt modelId="{4EFF3485-AF4A-42F4-88EF-BCC412036FBE}" type="pres">
      <dgm:prSet presAssocID="{F08EB2B9-2E16-4C03-9F61-B60351C02487}" presName="composite" presStyleCnt="0">
        <dgm:presLayoutVars>
          <dgm:chMax val="1"/>
          <dgm:dir/>
          <dgm:resizeHandles val="exact"/>
        </dgm:presLayoutVars>
      </dgm:prSet>
      <dgm:spPr/>
      <dgm:t>
        <a:bodyPr/>
        <a:lstStyle/>
        <a:p>
          <a:endParaRPr lang="es-ES"/>
        </a:p>
      </dgm:t>
    </dgm:pt>
    <dgm:pt modelId="{56C166EA-A6F7-477E-892E-7723973BC383}" type="pres">
      <dgm:prSet presAssocID="{ECDE455E-8F25-48D4-BF37-5F1E7F78D669}" presName="roof" presStyleLbl="dkBgShp" presStyleIdx="0" presStyleCnt="2"/>
      <dgm:spPr/>
      <dgm:t>
        <a:bodyPr/>
        <a:lstStyle/>
        <a:p>
          <a:endParaRPr lang="es-ES"/>
        </a:p>
      </dgm:t>
    </dgm:pt>
    <dgm:pt modelId="{D6ACF872-9A06-445E-AF63-BAC5D7B84356}" type="pres">
      <dgm:prSet presAssocID="{ECDE455E-8F25-48D4-BF37-5F1E7F78D669}" presName="pillars" presStyleCnt="0"/>
      <dgm:spPr/>
    </dgm:pt>
    <dgm:pt modelId="{0176719B-F6E4-42AD-8C5F-BD3E3619E62C}" type="pres">
      <dgm:prSet presAssocID="{ECDE455E-8F25-48D4-BF37-5F1E7F78D669}" presName="pillar1" presStyleLbl="node1" presStyleIdx="0" presStyleCnt="3">
        <dgm:presLayoutVars>
          <dgm:bulletEnabled val="1"/>
        </dgm:presLayoutVars>
      </dgm:prSet>
      <dgm:spPr/>
      <dgm:t>
        <a:bodyPr/>
        <a:lstStyle/>
        <a:p>
          <a:endParaRPr lang="es-ES"/>
        </a:p>
      </dgm:t>
    </dgm:pt>
    <dgm:pt modelId="{A95CDC4A-4B06-4D62-8E67-22892979FBBC}" type="pres">
      <dgm:prSet presAssocID="{CAFEAAFD-03CA-4221-A6DD-5BBB3572D746}" presName="pillarX" presStyleLbl="node1" presStyleIdx="1" presStyleCnt="3">
        <dgm:presLayoutVars>
          <dgm:bulletEnabled val="1"/>
        </dgm:presLayoutVars>
      </dgm:prSet>
      <dgm:spPr/>
      <dgm:t>
        <a:bodyPr/>
        <a:lstStyle/>
        <a:p>
          <a:endParaRPr lang="es-ES"/>
        </a:p>
      </dgm:t>
    </dgm:pt>
    <dgm:pt modelId="{D1856DF6-30E7-40AB-9611-32EF17B29D5A}" type="pres">
      <dgm:prSet presAssocID="{B37A5D32-1F34-4DB4-9D53-353EC9D16197}" presName="pillarX" presStyleLbl="node1" presStyleIdx="2" presStyleCnt="3">
        <dgm:presLayoutVars>
          <dgm:bulletEnabled val="1"/>
        </dgm:presLayoutVars>
      </dgm:prSet>
      <dgm:spPr/>
      <dgm:t>
        <a:bodyPr/>
        <a:lstStyle/>
        <a:p>
          <a:endParaRPr lang="es-ES"/>
        </a:p>
      </dgm:t>
    </dgm:pt>
    <dgm:pt modelId="{97A00E85-9799-4A8C-8287-ACD28A3E9326}" type="pres">
      <dgm:prSet presAssocID="{ECDE455E-8F25-48D4-BF37-5F1E7F78D669}" presName="base" presStyleLbl="dkBgShp" presStyleIdx="1" presStyleCnt="2" custLinFactY="116718" custLinFactNeighborX="3544" custLinFactNeighborY="200000"/>
      <dgm:spPr>
        <a:solidFill>
          <a:schemeClr val="accent6"/>
        </a:solidFill>
      </dgm:spPr>
      <dgm:t>
        <a:bodyPr/>
        <a:lstStyle/>
        <a:p>
          <a:endParaRPr lang="es-ES"/>
        </a:p>
      </dgm:t>
    </dgm:pt>
  </dgm:ptLst>
  <dgm:cxnLst>
    <dgm:cxn modelId="{491F1CB2-1FDB-4716-BC88-4F414A954316}" srcId="{ECDE455E-8F25-48D4-BF37-5F1E7F78D669}" destId="{CAFEAAFD-03CA-4221-A6DD-5BBB3572D746}" srcOrd="1" destOrd="0" parTransId="{92B48F0E-F05F-418B-AE70-22CD6A61A96F}" sibTransId="{A9BEDB2E-AB06-44D6-A49C-B5279875D8BB}"/>
    <dgm:cxn modelId="{D986AC26-DCE5-40B3-BAB4-156658D872F4}" type="presOf" srcId="{F08EB2B9-2E16-4C03-9F61-B60351C02487}" destId="{4EFF3485-AF4A-42F4-88EF-BCC412036FBE}" srcOrd="0" destOrd="0" presId="urn:microsoft.com/office/officeart/2005/8/layout/hList3"/>
    <dgm:cxn modelId="{57A1548F-CEB2-4198-A130-CF03B549821E}" type="presOf" srcId="{796FB168-F122-4325-86CE-ED3FD1388E7C}" destId="{0176719B-F6E4-42AD-8C5F-BD3E3619E62C}" srcOrd="0" destOrd="0" presId="urn:microsoft.com/office/officeart/2005/8/layout/hList3"/>
    <dgm:cxn modelId="{B6B28A02-0760-46E9-AACC-9563A41C909D}" type="presOf" srcId="{B37A5D32-1F34-4DB4-9D53-353EC9D16197}" destId="{D1856DF6-30E7-40AB-9611-32EF17B29D5A}" srcOrd="0" destOrd="0" presId="urn:microsoft.com/office/officeart/2005/8/layout/hList3"/>
    <dgm:cxn modelId="{CC6E02CC-6A3C-4629-A3CE-463BDEDE95BC}" srcId="{F08EB2B9-2E16-4C03-9F61-B60351C02487}" destId="{ECDE455E-8F25-48D4-BF37-5F1E7F78D669}" srcOrd="0" destOrd="0" parTransId="{32304611-5143-4C7F-B783-648C42DB3364}" sibTransId="{4ABE94FD-91AA-46FA-8570-B8CEB25B3453}"/>
    <dgm:cxn modelId="{AB6E31AD-EA0E-41C9-87D8-808F001A1C51}" srcId="{ECDE455E-8F25-48D4-BF37-5F1E7F78D669}" destId="{796FB168-F122-4325-86CE-ED3FD1388E7C}" srcOrd="0" destOrd="0" parTransId="{BD056122-5213-46E6-901A-3900783E8EF7}" sibTransId="{6812E871-F636-41AF-A11F-241FE4D9AF89}"/>
    <dgm:cxn modelId="{6AF5AC8A-3290-4B87-A728-ABB0EF7B195E}" srcId="{ECDE455E-8F25-48D4-BF37-5F1E7F78D669}" destId="{B37A5D32-1F34-4DB4-9D53-353EC9D16197}" srcOrd="2" destOrd="0" parTransId="{53DFD52C-3C8C-4D11-AC5C-47987619D4FE}" sibTransId="{3FAFC8E1-F937-4131-B057-83B36E8090E6}"/>
    <dgm:cxn modelId="{B1F1C21F-5104-4488-A55E-831D8B46084B}" type="presOf" srcId="{CAFEAAFD-03CA-4221-A6DD-5BBB3572D746}" destId="{A95CDC4A-4B06-4D62-8E67-22892979FBBC}" srcOrd="0" destOrd="0" presId="urn:microsoft.com/office/officeart/2005/8/layout/hList3"/>
    <dgm:cxn modelId="{87A29580-5631-4E13-AE7D-A295D2ECC2A6}" type="presOf" srcId="{ECDE455E-8F25-48D4-BF37-5F1E7F78D669}" destId="{56C166EA-A6F7-477E-892E-7723973BC383}" srcOrd="0" destOrd="0" presId="urn:microsoft.com/office/officeart/2005/8/layout/hList3"/>
    <dgm:cxn modelId="{7FB6E2D9-F8C4-4A56-A159-2DFE430B8A53}" type="presParOf" srcId="{4EFF3485-AF4A-42F4-88EF-BCC412036FBE}" destId="{56C166EA-A6F7-477E-892E-7723973BC383}" srcOrd="0" destOrd="0" presId="urn:microsoft.com/office/officeart/2005/8/layout/hList3"/>
    <dgm:cxn modelId="{DA26CF4A-1C62-4421-B946-AFC9A917C899}" type="presParOf" srcId="{4EFF3485-AF4A-42F4-88EF-BCC412036FBE}" destId="{D6ACF872-9A06-445E-AF63-BAC5D7B84356}" srcOrd="1" destOrd="0" presId="urn:microsoft.com/office/officeart/2005/8/layout/hList3"/>
    <dgm:cxn modelId="{EBFCF322-9B7A-44D8-9A4A-FF0C1959DC1C}" type="presParOf" srcId="{D6ACF872-9A06-445E-AF63-BAC5D7B84356}" destId="{0176719B-F6E4-42AD-8C5F-BD3E3619E62C}" srcOrd="0" destOrd="0" presId="urn:microsoft.com/office/officeart/2005/8/layout/hList3"/>
    <dgm:cxn modelId="{C4F4153D-DE92-47D8-B72F-4E1B27F2DBFB}" type="presParOf" srcId="{D6ACF872-9A06-445E-AF63-BAC5D7B84356}" destId="{A95CDC4A-4B06-4D62-8E67-22892979FBBC}" srcOrd="1" destOrd="0" presId="urn:microsoft.com/office/officeart/2005/8/layout/hList3"/>
    <dgm:cxn modelId="{810327F6-9E3A-4263-AF5E-EBB23DD2B7AF}" type="presParOf" srcId="{D6ACF872-9A06-445E-AF63-BAC5D7B84356}" destId="{D1856DF6-30E7-40AB-9611-32EF17B29D5A}" srcOrd="2" destOrd="0" presId="urn:microsoft.com/office/officeart/2005/8/layout/hList3"/>
    <dgm:cxn modelId="{2C72C5C4-0D46-461B-BB73-D79FE3507396}" type="presParOf" srcId="{4EFF3485-AF4A-42F4-88EF-BCC412036FBE}" destId="{97A00E85-9799-4A8C-8287-ACD28A3E9326}" srcOrd="2" destOrd="0" presId="urn:microsoft.com/office/officeart/2005/8/layout/hList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5F092E-F7AC-48AC-BE09-6829F2B087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00213F2-2268-4831-8FFD-78A9CDB955BE}">
      <dgm:prSet phldrT="[Texto]"/>
      <dgm:spPr>
        <a:solidFill>
          <a:schemeClr val="accent6"/>
        </a:solidFill>
      </dgm:spPr>
      <dgm:t>
        <a:bodyPr/>
        <a:lstStyle/>
        <a:p>
          <a:pPr algn="ctr"/>
          <a:r>
            <a:rPr lang="es-ES" b="1" dirty="0" smtClean="0">
              <a:solidFill>
                <a:schemeClr val="tx1"/>
              </a:solidFill>
            </a:rPr>
            <a:t>La evaluación se centró principalmente en la usabilidad y utilidad de la herramienta </a:t>
          </a:r>
          <a:endParaRPr lang="es-ES" b="1" dirty="0">
            <a:solidFill>
              <a:schemeClr val="tx1"/>
            </a:solidFill>
          </a:endParaRPr>
        </a:p>
      </dgm:t>
    </dgm:pt>
    <dgm:pt modelId="{236A906B-8571-4313-A6EA-D97C07BA807B}" type="parTrans" cxnId="{34A99354-9159-4B4F-ACA5-361A1658DF89}">
      <dgm:prSet/>
      <dgm:spPr/>
      <dgm:t>
        <a:bodyPr/>
        <a:lstStyle/>
        <a:p>
          <a:endParaRPr lang="es-ES"/>
        </a:p>
      </dgm:t>
    </dgm:pt>
    <dgm:pt modelId="{3632D2C8-4218-472C-96FC-DF13D818AE9A}" type="sibTrans" cxnId="{34A99354-9159-4B4F-ACA5-361A1658DF89}">
      <dgm:prSet/>
      <dgm:spPr/>
      <dgm:t>
        <a:bodyPr/>
        <a:lstStyle/>
        <a:p>
          <a:endParaRPr lang="es-ES"/>
        </a:p>
      </dgm:t>
    </dgm:pt>
    <dgm:pt modelId="{4CD1891A-7BBC-40FD-9DC1-BFA10713E3C9}">
      <dgm:prSet phldrT="[Texto]"/>
      <dgm:spPr>
        <a:solidFill>
          <a:schemeClr val="accent6"/>
        </a:solidFill>
      </dgm:spPr>
      <dgm:t>
        <a:bodyPr/>
        <a:lstStyle/>
        <a:p>
          <a:pPr algn="ctr"/>
          <a:r>
            <a:rPr lang="es-ES" b="1" dirty="0" smtClean="0">
              <a:solidFill>
                <a:schemeClr val="tx1"/>
              </a:solidFill>
            </a:rPr>
            <a:t>Se utilizó la técnica de evaluación por expertos a partir de escenarios de uso </a:t>
          </a:r>
          <a:endParaRPr lang="es-ES" b="1" dirty="0">
            <a:solidFill>
              <a:schemeClr val="tx1"/>
            </a:solidFill>
          </a:endParaRPr>
        </a:p>
      </dgm:t>
    </dgm:pt>
    <dgm:pt modelId="{292FB3F0-4AA2-4E4C-94FB-DBAF375D3D27}" type="parTrans" cxnId="{C18471BF-7725-4738-A5D3-AA6D539CFCA2}">
      <dgm:prSet/>
      <dgm:spPr/>
      <dgm:t>
        <a:bodyPr/>
        <a:lstStyle/>
        <a:p>
          <a:endParaRPr lang="es-ES"/>
        </a:p>
      </dgm:t>
    </dgm:pt>
    <dgm:pt modelId="{5A83AAC5-7819-4214-93D0-02B026967E97}" type="sibTrans" cxnId="{C18471BF-7725-4738-A5D3-AA6D539CFCA2}">
      <dgm:prSet/>
      <dgm:spPr/>
      <dgm:t>
        <a:bodyPr/>
        <a:lstStyle/>
        <a:p>
          <a:endParaRPr lang="es-ES"/>
        </a:p>
      </dgm:t>
    </dgm:pt>
    <dgm:pt modelId="{4383B664-DD2C-4CF8-94E5-B3DCB3C81496}">
      <dgm:prSet phldrT="[Texto]"/>
      <dgm:spPr>
        <a:solidFill>
          <a:schemeClr val="accent6"/>
        </a:solidFill>
      </dgm:spPr>
      <dgm:t>
        <a:bodyPr/>
        <a:lstStyle/>
        <a:p>
          <a:pPr algn="ctr"/>
          <a:r>
            <a:rPr lang="es-ES" b="1" dirty="0" smtClean="0">
              <a:solidFill>
                <a:schemeClr val="tx1"/>
              </a:solidFill>
            </a:rPr>
            <a:t>Se realizo test con potenciales usuarios </a:t>
          </a:r>
          <a:endParaRPr lang="es-ES" b="1" dirty="0">
            <a:solidFill>
              <a:schemeClr val="tx1"/>
            </a:solidFill>
          </a:endParaRPr>
        </a:p>
      </dgm:t>
    </dgm:pt>
    <dgm:pt modelId="{67833E3A-FD1B-471D-ADAF-33F97131178D}" type="parTrans" cxnId="{A63E2794-75C6-4684-9682-ADA399C3A995}">
      <dgm:prSet/>
      <dgm:spPr/>
      <dgm:t>
        <a:bodyPr/>
        <a:lstStyle/>
        <a:p>
          <a:endParaRPr lang="es-ES"/>
        </a:p>
      </dgm:t>
    </dgm:pt>
    <dgm:pt modelId="{61734A77-06B6-46AD-8909-F3D769EF6B7A}" type="sibTrans" cxnId="{A63E2794-75C6-4684-9682-ADA399C3A995}">
      <dgm:prSet/>
      <dgm:spPr/>
      <dgm:t>
        <a:bodyPr/>
        <a:lstStyle/>
        <a:p>
          <a:endParaRPr lang="es-ES"/>
        </a:p>
      </dgm:t>
    </dgm:pt>
    <dgm:pt modelId="{7D48ED2B-5C9B-4990-8AA2-FF179AA47D77}">
      <dgm:prSet phldrT="[Texto]"/>
      <dgm:spPr>
        <a:solidFill>
          <a:schemeClr val="accent6"/>
        </a:solidFill>
      </dgm:spPr>
      <dgm:t>
        <a:bodyPr/>
        <a:lstStyle/>
        <a:p>
          <a:pPr algn="ctr"/>
          <a:r>
            <a:rPr lang="es-ES" b="1" dirty="0" smtClean="0">
              <a:solidFill>
                <a:schemeClr val="tx1"/>
              </a:solidFill>
            </a:rPr>
            <a:t>Se realizaron tres sesiones de entre 30 y 40 minutos c/u </a:t>
          </a:r>
          <a:endParaRPr lang="es-ES" b="1" dirty="0">
            <a:solidFill>
              <a:schemeClr val="tx1"/>
            </a:solidFill>
          </a:endParaRPr>
        </a:p>
      </dgm:t>
    </dgm:pt>
    <dgm:pt modelId="{85ACE128-4F96-47C2-ADEE-AEAA3D2B972E}" type="parTrans" cxnId="{A2422D74-C284-44CB-82B2-3D199A2BC122}">
      <dgm:prSet/>
      <dgm:spPr/>
      <dgm:t>
        <a:bodyPr/>
        <a:lstStyle/>
        <a:p>
          <a:endParaRPr lang="es-ES"/>
        </a:p>
      </dgm:t>
    </dgm:pt>
    <dgm:pt modelId="{A2B1AF31-7B4B-4DED-A94A-4D16F8E90780}" type="sibTrans" cxnId="{A2422D74-C284-44CB-82B2-3D199A2BC122}">
      <dgm:prSet/>
      <dgm:spPr/>
      <dgm:t>
        <a:bodyPr/>
        <a:lstStyle/>
        <a:p>
          <a:endParaRPr lang="es-ES"/>
        </a:p>
      </dgm:t>
    </dgm:pt>
    <dgm:pt modelId="{DB1104B6-CFE9-478D-AA84-FB75DBA204C5}" type="pres">
      <dgm:prSet presAssocID="{8B5F092E-F7AC-48AC-BE09-6829F2B0877C}" presName="linear" presStyleCnt="0">
        <dgm:presLayoutVars>
          <dgm:animLvl val="lvl"/>
          <dgm:resizeHandles val="exact"/>
        </dgm:presLayoutVars>
      </dgm:prSet>
      <dgm:spPr/>
      <dgm:t>
        <a:bodyPr/>
        <a:lstStyle/>
        <a:p>
          <a:endParaRPr lang="es-ES"/>
        </a:p>
      </dgm:t>
    </dgm:pt>
    <dgm:pt modelId="{34E2748D-2286-4C5D-A04D-DD4AA2225852}" type="pres">
      <dgm:prSet presAssocID="{200213F2-2268-4831-8FFD-78A9CDB955BE}" presName="parentText" presStyleLbl="node1" presStyleIdx="0" presStyleCnt="4">
        <dgm:presLayoutVars>
          <dgm:chMax val="0"/>
          <dgm:bulletEnabled val="1"/>
        </dgm:presLayoutVars>
      </dgm:prSet>
      <dgm:spPr/>
      <dgm:t>
        <a:bodyPr/>
        <a:lstStyle/>
        <a:p>
          <a:endParaRPr lang="es-ES"/>
        </a:p>
      </dgm:t>
    </dgm:pt>
    <dgm:pt modelId="{231818F2-EE4C-455D-9AA6-71FAF999EFFE}" type="pres">
      <dgm:prSet presAssocID="{3632D2C8-4218-472C-96FC-DF13D818AE9A}" presName="spacer" presStyleCnt="0"/>
      <dgm:spPr/>
    </dgm:pt>
    <dgm:pt modelId="{6B2134F5-C85C-4436-AEF1-5495DE5A84B9}" type="pres">
      <dgm:prSet presAssocID="{4CD1891A-7BBC-40FD-9DC1-BFA10713E3C9}" presName="parentText" presStyleLbl="node1" presStyleIdx="1" presStyleCnt="4">
        <dgm:presLayoutVars>
          <dgm:chMax val="0"/>
          <dgm:bulletEnabled val="1"/>
        </dgm:presLayoutVars>
      </dgm:prSet>
      <dgm:spPr/>
      <dgm:t>
        <a:bodyPr/>
        <a:lstStyle/>
        <a:p>
          <a:endParaRPr lang="es-ES"/>
        </a:p>
      </dgm:t>
    </dgm:pt>
    <dgm:pt modelId="{83A693CB-F51A-4876-9CDC-90DB364A2BAA}" type="pres">
      <dgm:prSet presAssocID="{5A83AAC5-7819-4214-93D0-02B026967E97}" presName="spacer" presStyleCnt="0"/>
      <dgm:spPr/>
    </dgm:pt>
    <dgm:pt modelId="{621CBD33-9FE7-48D8-8D48-E87BB191CA10}" type="pres">
      <dgm:prSet presAssocID="{4383B664-DD2C-4CF8-94E5-B3DCB3C81496}" presName="parentText" presStyleLbl="node1" presStyleIdx="2" presStyleCnt="4">
        <dgm:presLayoutVars>
          <dgm:chMax val="0"/>
          <dgm:bulletEnabled val="1"/>
        </dgm:presLayoutVars>
      </dgm:prSet>
      <dgm:spPr/>
      <dgm:t>
        <a:bodyPr/>
        <a:lstStyle/>
        <a:p>
          <a:endParaRPr lang="es-ES"/>
        </a:p>
      </dgm:t>
    </dgm:pt>
    <dgm:pt modelId="{DF61718C-5634-457A-AB9B-0EB107BE85AF}" type="pres">
      <dgm:prSet presAssocID="{61734A77-06B6-46AD-8909-F3D769EF6B7A}" presName="spacer" presStyleCnt="0"/>
      <dgm:spPr/>
    </dgm:pt>
    <dgm:pt modelId="{591A929C-E42A-4946-A5BE-DA120846CE84}" type="pres">
      <dgm:prSet presAssocID="{7D48ED2B-5C9B-4990-8AA2-FF179AA47D77}" presName="parentText" presStyleLbl="node1" presStyleIdx="3" presStyleCnt="4">
        <dgm:presLayoutVars>
          <dgm:chMax val="0"/>
          <dgm:bulletEnabled val="1"/>
        </dgm:presLayoutVars>
      </dgm:prSet>
      <dgm:spPr/>
      <dgm:t>
        <a:bodyPr/>
        <a:lstStyle/>
        <a:p>
          <a:endParaRPr lang="es-ES"/>
        </a:p>
      </dgm:t>
    </dgm:pt>
  </dgm:ptLst>
  <dgm:cxnLst>
    <dgm:cxn modelId="{34A99354-9159-4B4F-ACA5-361A1658DF89}" srcId="{8B5F092E-F7AC-48AC-BE09-6829F2B0877C}" destId="{200213F2-2268-4831-8FFD-78A9CDB955BE}" srcOrd="0" destOrd="0" parTransId="{236A906B-8571-4313-A6EA-D97C07BA807B}" sibTransId="{3632D2C8-4218-472C-96FC-DF13D818AE9A}"/>
    <dgm:cxn modelId="{4B6A9110-2257-4F62-81FF-864CCD4A7138}" type="presOf" srcId="{4383B664-DD2C-4CF8-94E5-B3DCB3C81496}" destId="{621CBD33-9FE7-48D8-8D48-E87BB191CA10}" srcOrd="0" destOrd="0" presId="urn:microsoft.com/office/officeart/2005/8/layout/vList2"/>
    <dgm:cxn modelId="{77EA74B5-D062-4D0F-A0DA-5923392067EA}" type="presOf" srcId="{200213F2-2268-4831-8FFD-78A9CDB955BE}" destId="{34E2748D-2286-4C5D-A04D-DD4AA2225852}" srcOrd="0" destOrd="0" presId="urn:microsoft.com/office/officeart/2005/8/layout/vList2"/>
    <dgm:cxn modelId="{C18471BF-7725-4738-A5D3-AA6D539CFCA2}" srcId="{8B5F092E-F7AC-48AC-BE09-6829F2B0877C}" destId="{4CD1891A-7BBC-40FD-9DC1-BFA10713E3C9}" srcOrd="1" destOrd="0" parTransId="{292FB3F0-4AA2-4E4C-94FB-DBAF375D3D27}" sibTransId="{5A83AAC5-7819-4214-93D0-02B026967E97}"/>
    <dgm:cxn modelId="{F1424804-E35E-4D9D-8F2F-EF43371380F7}" type="presOf" srcId="{4CD1891A-7BBC-40FD-9DC1-BFA10713E3C9}" destId="{6B2134F5-C85C-4436-AEF1-5495DE5A84B9}" srcOrd="0" destOrd="0" presId="urn:microsoft.com/office/officeart/2005/8/layout/vList2"/>
    <dgm:cxn modelId="{A63E2794-75C6-4684-9682-ADA399C3A995}" srcId="{8B5F092E-F7AC-48AC-BE09-6829F2B0877C}" destId="{4383B664-DD2C-4CF8-94E5-B3DCB3C81496}" srcOrd="2" destOrd="0" parTransId="{67833E3A-FD1B-471D-ADAF-33F97131178D}" sibTransId="{61734A77-06B6-46AD-8909-F3D769EF6B7A}"/>
    <dgm:cxn modelId="{F6EBFF6D-D106-43A9-96AA-CC30527D29AE}" type="presOf" srcId="{7D48ED2B-5C9B-4990-8AA2-FF179AA47D77}" destId="{591A929C-E42A-4946-A5BE-DA120846CE84}" srcOrd="0" destOrd="0" presId="urn:microsoft.com/office/officeart/2005/8/layout/vList2"/>
    <dgm:cxn modelId="{262C870A-6C86-417B-ADB4-B59D960F4CE5}" type="presOf" srcId="{8B5F092E-F7AC-48AC-BE09-6829F2B0877C}" destId="{DB1104B6-CFE9-478D-AA84-FB75DBA204C5}" srcOrd="0" destOrd="0" presId="urn:microsoft.com/office/officeart/2005/8/layout/vList2"/>
    <dgm:cxn modelId="{A2422D74-C284-44CB-82B2-3D199A2BC122}" srcId="{8B5F092E-F7AC-48AC-BE09-6829F2B0877C}" destId="{7D48ED2B-5C9B-4990-8AA2-FF179AA47D77}" srcOrd="3" destOrd="0" parTransId="{85ACE128-4F96-47C2-ADEE-AEAA3D2B972E}" sibTransId="{A2B1AF31-7B4B-4DED-A94A-4D16F8E90780}"/>
    <dgm:cxn modelId="{DDAD3F97-9D3F-4632-BCDF-A5FC7D87C167}" type="presParOf" srcId="{DB1104B6-CFE9-478D-AA84-FB75DBA204C5}" destId="{34E2748D-2286-4C5D-A04D-DD4AA2225852}" srcOrd="0" destOrd="0" presId="urn:microsoft.com/office/officeart/2005/8/layout/vList2"/>
    <dgm:cxn modelId="{AF4181E4-9806-45B7-BF30-562785617C06}" type="presParOf" srcId="{DB1104B6-CFE9-478D-AA84-FB75DBA204C5}" destId="{231818F2-EE4C-455D-9AA6-71FAF999EFFE}" srcOrd="1" destOrd="0" presId="urn:microsoft.com/office/officeart/2005/8/layout/vList2"/>
    <dgm:cxn modelId="{0C9614D2-1495-4C94-ABA7-513622B343B3}" type="presParOf" srcId="{DB1104B6-CFE9-478D-AA84-FB75DBA204C5}" destId="{6B2134F5-C85C-4436-AEF1-5495DE5A84B9}" srcOrd="2" destOrd="0" presId="urn:microsoft.com/office/officeart/2005/8/layout/vList2"/>
    <dgm:cxn modelId="{30155569-9579-40A2-AC22-77B8DF502716}" type="presParOf" srcId="{DB1104B6-CFE9-478D-AA84-FB75DBA204C5}" destId="{83A693CB-F51A-4876-9CDC-90DB364A2BAA}" srcOrd="3" destOrd="0" presId="urn:microsoft.com/office/officeart/2005/8/layout/vList2"/>
    <dgm:cxn modelId="{EACF748D-6BDF-4989-BA6F-7AFC7F2CCFA5}" type="presParOf" srcId="{DB1104B6-CFE9-478D-AA84-FB75DBA204C5}" destId="{621CBD33-9FE7-48D8-8D48-E87BB191CA10}" srcOrd="4" destOrd="0" presId="urn:microsoft.com/office/officeart/2005/8/layout/vList2"/>
    <dgm:cxn modelId="{57E0C174-2E84-4E2E-8BDB-B64591956315}" type="presParOf" srcId="{DB1104B6-CFE9-478D-AA84-FB75DBA204C5}" destId="{DF61718C-5634-457A-AB9B-0EB107BE85AF}" srcOrd="5" destOrd="0" presId="urn:microsoft.com/office/officeart/2005/8/layout/vList2"/>
    <dgm:cxn modelId="{71B7EFE4-5431-4045-B71A-6A89008E2FC4}" type="presParOf" srcId="{DB1104B6-CFE9-478D-AA84-FB75DBA204C5}" destId="{591A929C-E42A-4946-A5BE-DA120846CE84}" srcOrd="6" destOrd="0" presId="urn:microsoft.com/office/officeart/2005/8/layout/vList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CAC6F1-0484-4DA8-B733-E7054A8E49B5}" type="doc">
      <dgm:prSet loTypeId="urn:microsoft.com/office/officeart/2005/8/layout/vList3" loCatId="list" qsTypeId="urn:microsoft.com/office/officeart/2005/8/quickstyle/3d1" qsCatId="3D" csTypeId="urn:microsoft.com/office/officeart/2005/8/colors/accent1_2" csCatId="accent1" phldr="1"/>
      <dgm:spPr/>
    </dgm:pt>
    <dgm:pt modelId="{962B796B-2244-46BB-9B0C-26984971D345}">
      <dgm:prSet phldrT="[Texto]"/>
      <dgm:spPr/>
      <dgm:t>
        <a:bodyPr/>
        <a:lstStyle/>
        <a:p>
          <a:r>
            <a:rPr lang="es-ES" dirty="0" smtClean="0"/>
            <a:t>Asistencia: 20%</a:t>
          </a:r>
          <a:endParaRPr lang="es-ES" dirty="0"/>
        </a:p>
      </dgm:t>
    </dgm:pt>
    <dgm:pt modelId="{DBC9290D-BF1A-471C-A932-D30CA6AF2BBC}" type="parTrans" cxnId="{4CD318E4-F61D-4E12-8B09-5C8CA431458C}">
      <dgm:prSet/>
      <dgm:spPr/>
      <dgm:t>
        <a:bodyPr/>
        <a:lstStyle/>
        <a:p>
          <a:endParaRPr lang="es-ES"/>
        </a:p>
      </dgm:t>
    </dgm:pt>
    <dgm:pt modelId="{16BFF251-AC33-4D21-AF83-E30EFBB2CA3D}" type="sibTrans" cxnId="{4CD318E4-F61D-4E12-8B09-5C8CA431458C}">
      <dgm:prSet/>
      <dgm:spPr/>
      <dgm:t>
        <a:bodyPr/>
        <a:lstStyle/>
        <a:p>
          <a:endParaRPr lang="es-ES"/>
        </a:p>
      </dgm:t>
    </dgm:pt>
    <dgm:pt modelId="{FA7D3C40-4CED-4D57-A224-52F03B9A9865}">
      <dgm:prSet phldrT="[Texto]"/>
      <dgm:spPr/>
      <dgm:t>
        <a:bodyPr/>
        <a:lstStyle/>
        <a:p>
          <a:r>
            <a:rPr lang="es-ES" dirty="0" smtClean="0"/>
            <a:t>Tiempo total: 6’</a:t>
          </a:r>
          <a:endParaRPr lang="es-ES" dirty="0"/>
        </a:p>
      </dgm:t>
    </dgm:pt>
    <dgm:pt modelId="{75F93F48-B3C4-4DF4-A954-8BA91FA05CC5}" type="parTrans" cxnId="{8B56393C-6FA8-4345-B998-0358D59CA61B}">
      <dgm:prSet/>
      <dgm:spPr/>
      <dgm:t>
        <a:bodyPr/>
        <a:lstStyle/>
        <a:p>
          <a:endParaRPr lang="es-ES"/>
        </a:p>
      </dgm:t>
    </dgm:pt>
    <dgm:pt modelId="{22B75E15-C16C-4E58-9080-58706944C4AF}" type="sibTrans" cxnId="{8B56393C-6FA8-4345-B998-0358D59CA61B}">
      <dgm:prSet/>
      <dgm:spPr/>
      <dgm:t>
        <a:bodyPr/>
        <a:lstStyle/>
        <a:p>
          <a:endParaRPr lang="es-ES"/>
        </a:p>
      </dgm:t>
    </dgm:pt>
    <dgm:pt modelId="{026FA787-00BE-4519-B064-F5A1895C58DD}" type="pres">
      <dgm:prSet presAssocID="{D1CAC6F1-0484-4DA8-B733-E7054A8E49B5}" presName="linearFlow" presStyleCnt="0">
        <dgm:presLayoutVars>
          <dgm:dir/>
          <dgm:resizeHandles val="exact"/>
        </dgm:presLayoutVars>
      </dgm:prSet>
      <dgm:spPr/>
    </dgm:pt>
    <dgm:pt modelId="{0011A0DD-D04A-425D-B00F-CA52CE06A67B}" type="pres">
      <dgm:prSet presAssocID="{962B796B-2244-46BB-9B0C-26984971D345}" presName="composite" presStyleCnt="0"/>
      <dgm:spPr/>
    </dgm:pt>
    <dgm:pt modelId="{2A6D0FA6-B340-4E58-BF87-E405A9CE4356}" type="pres">
      <dgm:prSet presAssocID="{962B796B-2244-46BB-9B0C-26984971D345}" presName="imgShp" presStyleLbl="fgImgPlace1" presStyleIdx="0" presStyleCnt="2"/>
      <dgm:spPr>
        <a:blipFill dpi="0" rotWithShape="0">
          <a:blip xmlns:r="http://schemas.openxmlformats.org/officeDocument/2006/relationships" r:embed="rId1"/>
          <a:srcRect/>
          <a:stretch>
            <a:fillRect/>
          </a:stretch>
        </a:blipFill>
        <a:scene3d>
          <a:camera prst="orthographicFront">
            <a:rot lat="0" lon="0" rev="18600000"/>
          </a:camera>
          <a:lightRig rig="flat" dir="t"/>
        </a:scene3d>
        <a:sp3d z="127000" prstMaterial="plastic">
          <a:bevelT w="88900" h="88900"/>
          <a:bevelB w="88900" h="31750" prst="angle"/>
        </a:sp3d>
      </dgm:spPr>
    </dgm:pt>
    <dgm:pt modelId="{E75541DB-8288-460A-BE4D-B1EDEB329281}" type="pres">
      <dgm:prSet presAssocID="{962B796B-2244-46BB-9B0C-26984971D345}" presName="txShp" presStyleLbl="node1" presStyleIdx="0" presStyleCnt="2" custLinFactNeighborX="25" custLinFactNeighborY="-22206">
        <dgm:presLayoutVars>
          <dgm:bulletEnabled val="1"/>
        </dgm:presLayoutVars>
      </dgm:prSet>
      <dgm:spPr/>
      <dgm:t>
        <a:bodyPr/>
        <a:lstStyle/>
        <a:p>
          <a:endParaRPr lang="es-ES"/>
        </a:p>
      </dgm:t>
    </dgm:pt>
    <dgm:pt modelId="{FA8D0E48-925A-41BA-8230-FDBA010C9BDA}" type="pres">
      <dgm:prSet presAssocID="{16BFF251-AC33-4D21-AF83-E30EFBB2CA3D}" presName="spacing" presStyleCnt="0"/>
      <dgm:spPr/>
    </dgm:pt>
    <dgm:pt modelId="{F6B8CBB3-A8F5-47BA-8FB1-8456CD280ADC}" type="pres">
      <dgm:prSet presAssocID="{FA7D3C40-4CED-4D57-A224-52F03B9A9865}" presName="composite" presStyleCnt="0"/>
      <dgm:spPr/>
    </dgm:pt>
    <dgm:pt modelId="{8AF75F9C-94DC-4F00-AFFD-FB4AFDD73781}" type="pres">
      <dgm:prSet presAssocID="{FA7D3C40-4CED-4D57-A224-52F03B9A9865}" presName="imgShp" presStyleLbl="fgImgPlace1" presStyleIdx="1" presStyleCnt="2"/>
      <dgm:spPr>
        <a:blipFill dpi="0" rotWithShape="0">
          <a:blip xmlns:r="http://schemas.openxmlformats.org/officeDocument/2006/relationships" r:embed="rId1"/>
          <a:srcRect/>
          <a:stretch>
            <a:fillRect t="1000" b="3000"/>
          </a:stretch>
        </a:blipFill>
        <a:scene3d>
          <a:camera prst="orthographicFront">
            <a:rot lat="0" lon="0" rev="20400000"/>
          </a:camera>
          <a:lightRig rig="flat" dir="t"/>
        </a:scene3d>
        <a:sp3d z="127000" prstMaterial="plastic">
          <a:bevelT w="88900" h="88900"/>
          <a:bevelB w="88900" h="31750" prst="angle"/>
        </a:sp3d>
      </dgm:spPr>
    </dgm:pt>
    <dgm:pt modelId="{01FFC42B-42B6-4908-A3A2-EA251675DFC8}" type="pres">
      <dgm:prSet presAssocID="{FA7D3C40-4CED-4D57-A224-52F03B9A9865}" presName="txShp" presStyleLbl="node1" presStyleIdx="1" presStyleCnt="2">
        <dgm:presLayoutVars>
          <dgm:bulletEnabled val="1"/>
        </dgm:presLayoutVars>
      </dgm:prSet>
      <dgm:spPr/>
      <dgm:t>
        <a:bodyPr/>
        <a:lstStyle/>
        <a:p>
          <a:endParaRPr lang="es-ES"/>
        </a:p>
      </dgm:t>
    </dgm:pt>
  </dgm:ptLst>
  <dgm:cxnLst>
    <dgm:cxn modelId="{04501FEE-05D1-45D7-994F-BC48A90A7D52}" type="presOf" srcId="{D1CAC6F1-0484-4DA8-B733-E7054A8E49B5}" destId="{026FA787-00BE-4519-B064-F5A1895C58DD}" srcOrd="0" destOrd="0" presId="urn:microsoft.com/office/officeart/2005/8/layout/vList3"/>
    <dgm:cxn modelId="{B91D5868-64E0-4917-AAB2-9F8AC8087E2C}" type="presOf" srcId="{FA7D3C40-4CED-4D57-A224-52F03B9A9865}" destId="{01FFC42B-42B6-4908-A3A2-EA251675DFC8}" srcOrd="0" destOrd="0" presId="urn:microsoft.com/office/officeart/2005/8/layout/vList3"/>
    <dgm:cxn modelId="{974653EE-014E-4B6D-BDAF-359077250C25}" type="presOf" srcId="{962B796B-2244-46BB-9B0C-26984971D345}" destId="{E75541DB-8288-460A-BE4D-B1EDEB329281}" srcOrd="0" destOrd="0" presId="urn:microsoft.com/office/officeart/2005/8/layout/vList3"/>
    <dgm:cxn modelId="{4CD318E4-F61D-4E12-8B09-5C8CA431458C}" srcId="{D1CAC6F1-0484-4DA8-B733-E7054A8E49B5}" destId="{962B796B-2244-46BB-9B0C-26984971D345}" srcOrd="0" destOrd="0" parTransId="{DBC9290D-BF1A-471C-A932-D30CA6AF2BBC}" sibTransId="{16BFF251-AC33-4D21-AF83-E30EFBB2CA3D}"/>
    <dgm:cxn modelId="{8B56393C-6FA8-4345-B998-0358D59CA61B}" srcId="{D1CAC6F1-0484-4DA8-B733-E7054A8E49B5}" destId="{FA7D3C40-4CED-4D57-A224-52F03B9A9865}" srcOrd="1" destOrd="0" parTransId="{75F93F48-B3C4-4DF4-A954-8BA91FA05CC5}" sibTransId="{22B75E15-C16C-4E58-9080-58706944C4AF}"/>
    <dgm:cxn modelId="{CABD9F46-34EF-4FBC-AE20-DF6C51C025BA}" type="presParOf" srcId="{026FA787-00BE-4519-B064-F5A1895C58DD}" destId="{0011A0DD-D04A-425D-B00F-CA52CE06A67B}" srcOrd="0" destOrd="0" presId="urn:microsoft.com/office/officeart/2005/8/layout/vList3"/>
    <dgm:cxn modelId="{8488D8F6-0575-49C4-9C9B-E1BD615FCC72}" type="presParOf" srcId="{0011A0DD-D04A-425D-B00F-CA52CE06A67B}" destId="{2A6D0FA6-B340-4E58-BF87-E405A9CE4356}" srcOrd="0" destOrd="0" presId="urn:microsoft.com/office/officeart/2005/8/layout/vList3"/>
    <dgm:cxn modelId="{92E6FD5B-5895-4B6A-9087-6D87BBFEF1A1}" type="presParOf" srcId="{0011A0DD-D04A-425D-B00F-CA52CE06A67B}" destId="{E75541DB-8288-460A-BE4D-B1EDEB329281}" srcOrd="1" destOrd="0" presId="urn:microsoft.com/office/officeart/2005/8/layout/vList3"/>
    <dgm:cxn modelId="{B59E686C-C51C-485A-A363-3743745957FA}" type="presParOf" srcId="{026FA787-00BE-4519-B064-F5A1895C58DD}" destId="{FA8D0E48-925A-41BA-8230-FDBA010C9BDA}" srcOrd="1" destOrd="0" presId="urn:microsoft.com/office/officeart/2005/8/layout/vList3"/>
    <dgm:cxn modelId="{0A481870-561E-487A-8935-FFD2B93970BD}" type="presParOf" srcId="{026FA787-00BE-4519-B064-F5A1895C58DD}" destId="{F6B8CBB3-A8F5-47BA-8FB1-8456CD280ADC}" srcOrd="2" destOrd="0" presId="urn:microsoft.com/office/officeart/2005/8/layout/vList3"/>
    <dgm:cxn modelId="{AB2E6509-D9CC-4DCF-B9E1-D47B06244373}" type="presParOf" srcId="{F6B8CBB3-A8F5-47BA-8FB1-8456CD280ADC}" destId="{8AF75F9C-94DC-4F00-AFFD-FB4AFDD73781}" srcOrd="0" destOrd="0" presId="urn:microsoft.com/office/officeart/2005/8/layout/vList3"/>
    <dgm:cxn modelId="{9FD96363-CEBA-4A52-99BB-9CC3B67B1FFF}" type="presParOf" srcId="{F6B8CBB3-A8F5-47BA-8FB1-8456CD280ADC}" destId="{01FFC42B-42B6-4908-A3A2-EA251675DFC8}"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CAC6F1-0484-4DA8-B733-E7054A8E49B5}" type="doc">
      <dgm:prSet loTypeId="urn:microsoft.com/office/officeart/2005/8/layout/vList3" loCatId="list" qsTypeId="urn:microsoft.com/office/officeart/2005/8/quickstyle/3d1" qsCatId="3D" csTypeId="urn:microsoft.com/office/officeart/2005/8/colors/accent1_2" csCatId="accent1" phldr="1"/>
      <dgm:spPr/>
    </dgm:pt>
    <dgm:pt modelId="{962B796B-2244-46BB-9B0C-26984971D345}">
      <dgm:prSet phldrT="[Texto]"/>
      <dgm:spPr/>
      <dgm:t>
        <a:bodyPr/>
        <a:lstStyle/>
        <a:p>
          <a:r>
            <a:rPr lang="es-ES" dirty="0" smtClean="0"/>
            <a:t>Asistencia: 0%</a:t>
          </a:r>
          <a:endParaRPr lang="es-ES" dirty="0"/>
        </a:p>
      </dgm:t>
    </dgm:pt>
    <dgm:pt modelId="{DBC9290D-BF1A-471C-A932-D30CA6AF2BBC}" type="parTrans" cxnId="{4CD318E4-F61D-4E12-8B09-5C8CA431458C}">
      <dgm:prSet/>
      <dgm:spPr/>
      <dgm:t>
        <a:bodyPr/>
        <a:lstStyle/>
        <a:p>
          <a:endParaRPr lang="es-ES"/>
        </a:p>
      </dgm:t>
    </dgm:pt>
    <dgm:pt modelId="{16BFF251-AC33-4D21-AF83-E30EFBB2CA3D}" type="sibTrans" cxnId="{4CD318E4-F61D-4E12-8B09-5C8CA431458C}">
      <dgm:prSet/>
      <dgm:spPr/>
      <dgm:t>
        <a:bodyPr/>
        <a:lstStyle/>
        <a:p>
          <a:endParaRPr lang="es-ES"/>
        </a:p>
      </dgm:t>
    </dgm:pt>
    <dgm:pt modelId="{FA7D3C40-4CED-4D57-A224-52F03B9A9865}">
      <dgm:prSet phldrT="[Texto]"/>
      <dgm:spPr/>
      <dgm:t>
        <a:bodyPr/>
        <a:lstStyle/>
        <a:p>
          <a:r>
            <a:rPr lang="es-ES" dirty="0" smtClean="0"/>
            <a:t>Tiempo total: 94’’</a:t>
          </a:r>
          <a:endParaRPr lang="es-ES" dirty="0"/>
        </a:p>
      </dgm:t>
    </dgm:pt>
    <dgm:pt modelId="{75F93F48-B3C4-4DF4-A954-8BA91FA05CC5}" type="parTrans" cxnId="{8B56393C-6FA8-4345-B998-0358D59CA61B}">
      <dgm:prSet/>
      <dgm:spPr/>
      <dgm:t>
        <a:bodyPr/>
        <a:lstStyle/>
        <a:p>
          <a:endParaRPr lang="es-ES"/>
        </a:p>
      </dgm:t>
    </dgm:pt>
    <dgm:pt modelId="{22B75E15-C16C-4E58-9080-58706944C4AF}" type="sibTrans" cxnId="{8B56393C-6FA8-4345-B998-0358D59CA61B}">
      <dgm:prSet/>
      <dgm:spPr/>
      <dgm:t>
        <a:bodyPr/>
        <a:lstStyle/>
        <a:p>
          <a:endParaRPr lang="es-ES"/>
        </a:p>
      </dgm:t>
    </dgm:pt>
    <dgm:pt modelId="{026FA787-00BE-4519-B064-F5A1895C58DD}" type="pres">
      <dgm:prSet presAssocID="{D1CAC6F1-0484-4DA8-B733-E7054A8E49B5}" presName="linearFlow" presStyleCnt="0">
        <dgm:presLayoutVars>
          <dgm:dir/>
          <dgm:resizeHandles val="exact"/>
        </dgm:presLayoutVars>
      </dgm:prSet>
      <dgm:spPr/>
    </dgm:pt>
    <dgm:pt modelId="{0011A0DD-D04A-425D-B00F-CA52CE06A67B}" type="pres">
      <dgm:prSet presAssocID="{962B796B-2244-46BB-9B0C-26984971D345}" presName="composite" presStyleCnt="0"/>
      <dgm:spPr/>
    </dgm:pt>
    <dgm:pt modelId="{2A6D0FA6-B340-4E58-BF87-E405A9CE4356}" type="pres">
      <dgm:prSet presAssocID="{962B796B-2244-46BB-9B0C-26984971D345}" presName="imgShp" presStyleLbl="fgImgPlace1" presStyleIdx="0" presStyleCnt="2"/>
      <dgm:spPr>
        <a:blipFill dpi="0" rotWithShape="0">
          <a:blip xmlns:r="http://schemas.openxmlformats.org/officeDocument/2006/relationships" r:embed="rId1"/>
          <a:srcRect/>
          <a:stretch>
            <a:fillRect t="2000" b="3000"/>
          </a:stretch>
        </a:blipFill>
      </dgm:spPr>
    </dgm:pt>
    <dgm:pt modelId="{E75541DB-8288-460A-BE4D-B1EDEB329281}" type="pres">
      <dgm:prSet presAssocID="{962B796B-2244-46BB-9B0C-26984971D345}" presName="txShp" presStyleLbl="node1" presStyleIdx="0" presStyleCnt="2" custLinFactNeighborX="25" custLinFactNeighborY="-22206">
        <dgm:presLayoutVars>
          <dgm:bulletEnabled val="1"/>
        </dgm:presLayoutVars>
      </dgm:prSet>
      <dgm:spPr/>
      <dgm:t>
        <a:bodyPr/>
        <a:lstStyle/>
        <a:p>
          <a:endParaRPr lang="es-ES"/>
        </a:p>
      </dgm:t>
    </dgm:pt>
    <dgm:pt modelId="{FA8D0E48-925A-41BA-8230-FDBA010C9BDA}" type="pres">
      <dgm:prSet presAssocID="{16BFF251-AC33-4D21-AF83-E30EFBB2CA3D}" presName="spacing" presStyleCnt="0"/>
      <dgm:spPr/>
    </dgm:pt>
    <dgm:pt modelId="{F6B8CBB3-A8F5-47BA-8FB1-8456CD280ADC}" type="pres">
      <dgm:prSet presAssocID="{FA7D3C40-4CED-4D57-A224-52F03B9A9865}" presName="composite" presStyleCnt="0"/>
      <dgm:spPr/>
    </dgm:pt>
    <dgm:pt modelId="{8AF75F9C-94DC-4F00-AFFD-FB4AFDD73781}" type="pres">
      <dgm:prSet presAssocID="{FA7D3C40-4CED-4D57-A224-52F03B9A9865}" presName="imgShp" presStyleLbl="fgImgPlace1" presStyleIdx="1" presStyleCnt="2"/>
      <dgm:spPr>
        <a:blipFill dpi="0" rotWithShape="0">
          <a:blip xmlns:r="http://schemas.openxmlformats.org/officeDocument/2006/relationships" r:embed="rId1"/>
          <a:srcRect/>
          <a:stretch>
            <a:fillRect t="2000" b="3000"/>
          </a:stretch>
        </a:blipFill>
      </dgm:spPr>
    </dgm:pt>
    <dgm:pt modelId="{01FFC42B-42B6-4908-A3A2-EA251675DFC8}" type="pres">
      <dgm:prSet presAssocID="{FA7D3C40-4CED-4D57-A224-52F03B9A9865}" presName="txShp" presStyleLbl="node1" presStyleIdx="1" presStyleCnt="2">
        <dgm:presLayoutVars>
          <dgm:bulletEnabled val="1"/>
        </dgm:presLayoutVars>
      </dgm:prSet>
      <dgm:spPr/>
      <dgm:t>
        <a:bodyPr/>
        <a:lstStyle/>
        <a:p>
          <a:endParaRPr lang="es-ES"/>
        </a:p>
      </dgm:t>
    </dgm:pt>
  </dgm:ptLst>
  <dgm:cxnLst>
    <dgm:cxn modelId="{47ED2D50-C5EA-4AD2-A311-9CA9612E7DBB}" type="presOf" srcId="{FA7D3C40-4CED-4D57-A224-52F03B9A9865}" destId="{01FFC42B-42B6-4908-A3A2-EA251675DFC8}" srcOrd="0" destOrd="0" presId="urn:microsoft.com/office/officeart/2005/8/layout/vList3"/>
    <dgm:cxn modelId="{16E2496E-389B-4718-BD52-E95468CBEFE1}" type="presOf" srcId="{D1CAC6F1-0484-4DA8-B733-E7054A8E49B5}" destId="{026FA787-00BE-4519-B064-F5A1895C58DD}" srcOrd="0" destOrd="0" presId="urn:microsoft.com/office/officeart/2005/8/layout/vList3"/>
    <dgm:cxn modelId="{4CD318E4-F61D-4E12-8B09-5C8CA431458C}" srcId="{D1CAC6F1-0484-4DA8-B733-E7054A8E49B5}" destId="{962B796B-2244-46BB-9B0C-26984971D345}" srcOrd="0" destOrd="0" parTransId="{DBC9290D-BF1A-471C-A932-D30CA6AF2BBC}" sibTransId="{16BFF251-AC33-4D21-AF83-E30EFBB2CA3D}"/>
    <dgm:cxn modelId="{8B56393C-6FA8-4345-B998-0358D59CA61B}" srcId="{D1CAC6F1-0484-4DA8-B733-E7054A8E49B5}" destId="{FA7D3C40-4CED-4D57-A224-52F03B9A9865}" srcOrd="1" destOrd="0" parTransId="{75F93F48-B3C4-4DF4-A954-8BA91FA05CC5}" sibTransId="{22B75E15-C16C-4E58-9080-58706944C4AF}"/>
    <dgm:cxn modelId="{2F37807E-F7E1-4FD3-8C7E-A9009FF03E9B}" type="presOf" srcId="{962B796B-2244-46BB-9B0C-26984971D345}" destId="{E75541DB-8288-460A-BE4D-B1EDEB329281}" srcOrd="0" destOrd="0" presId="urn:microsoft.com/office/officeart/2005/8/layout/vList3"/>
    <dgm:cxn modelId="{FF2F6460-6B8F-425F-9791-8BB30DCE786A}" type="presParOf" srcId="{026FA787-00BE-4519-B064-F5A1895C58DD}" destId="{0011A0DD-D04A-425D-B00F-CA52CE06A67B}" srcOrd="0" destOrd="0" presId="urn:microsoft.com/office/officeart/2005/8/layout/vList3"/>
    <dgm:cxn modelId="{C027C77C-4A5A-4D0E-A76D-6A86A94782BD}" type="presParOf" srcId="{0011A0DD-D04A-425D-B00F-CA52CE06A67B}" destId="{2A6D0FA6-B340-4E58-BF87-E405A9CE4356}" srcOrd="0" destOrd="0" presId="urn:microsoft.com/office/officeart/2005/8/layout/vList3"/>
    <dgm:cxn modelId="{9F01C5B6-B1B2-42E5-ABE2-1826574FA3C4}" type="presParOf" srcId="{0011A0DD-D04A-425D-B00F-CA52CE06A67B}" destId="{E75541DB-8288-460A-BE4D-B1EDEB329281}" srcOrd="1" destOrd="0" presId="urn:microsoft.com/office/officeart/2005/8/layout/vList3"/>
    <dgm:cxn modelId="{9D9254E7-E418-49AC-A3C5-665009C0AF28}" type="presParOf" srcId="{026FA787-00BE-4519-B064-F5A1895C58DD}" destId="{FA8D0E48-925A-41BA-8230-FDBA010C9BDA}" srcOrd="1" destOrd="0" presId="urn:microsoft.com/office/officeart/2005/8/layout/vList3"/>
    <dgm:cxn modelId="{F53E87D3-AB00-42CE-906C-1ABD61240C6D}" type="presParOf" srcId="{026FA787-00BE-4519-B064-F5A1895C58DD}" destId="{F6B8CBB3-A8F5-47BA-8FB1-8456CD280ADC}" srcOrd="2" destOrd="0" presId="urn:microsoft.com/office/officeart/2005/8/layout/vList3"/>
    <dgm:cxn modelId="{C2BD50DC-6E20-4D59-9715-94A8586C968A}" type="presParOf" srcId="{F6B8CBB3-A8F5-47BA-8FB1-8456CD280ADC}" destId="{8AF75F9C-94DC-4F00-AFFD-FB4AFDD73781}" srcOrd="0" destOrd="0" presId="urn:microsoft.com/office/officeart/2005/8/layout/vList3"/>
    <dgm:cxn modelId="{4F4DDB8F-602C-4A58-BA53-90D6F96197B3}" type="presParOf" srcId="{F6B8CBB3-A8F5-47BA-8FB1-8456CD280ADC}" destId="{01FFC42B-42B6-4908-A3A2-EA251675DFC8}" srcOrd="1" destOrd="0" presId="urn:microsoft.com/office/officeart/2005/8/layout/v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B75E31-07F3-49DE-9592-B6541ADBF71B}" type="doc">
      <dgm:prSet loTypeId="urn:microsoft.com/office/officeart/2005/8/layout/vList3" loCatId="list" qsTypeId="urn:microsoft.com/office/officeart/2005/8/quickstyle/3d1" qsCatId="3D" csTypeId="urn:microsoft.com/office/officeart/2005/8/colors/accent1_2" csCatId="accent1" phldr="1"/>
      <dgm:spPr/>
    </dgm:pt>
    <dgm:pt modelId="{D11F9591-2F88-4C14-A69F-54DA7CFFC2CE}">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Le parece una herramienta fácil de usar y aprender</a:t>
          </a:r>
          <a:endParaRPr lang="es-ES" sz="2000" b="1" dirty="0">
            <a:solidFill>
              <a:schemeClr val="tx1"/>
            </a:solidFill>
            <a:effectLst>
              <a:outerShdw blurRad="38100" dist="38100" dir="2700000" algn="tl">
                <a:srgbClr val="000000">
                  <a:alpha val="43137"/>
                </a:srgbClr>
              </a:outerShdw>
            </a:effectLst>
          </a:endParaRPr>
        </a:p>
      </dgm:t>
    </dgm:pt>
    <dgm:pt modelId="{A1A611FC-4F54-4A20-AAC5-78FB6485E062}" type="parTrans" cxnId="{79824FB2-7E94-4B3D-BC5D-7749C395A573}">
      <dgm:prSet/>
      <dgm:spPr/>
      <dgm:t>
        <a:bodyPr/>
        <a:lstStyle/>
        <a:p>
          <a:endParaRPr lang="es-ES"/>
        </a:p>
      </dgm:t>
    </dgm:pt>
    <dgm:pt modelId="{B8CB1AA5-53A2-4BC8-B1C6-73B445AA7125}" type="sibTrans" cxnId="{79824FB2-7E94-4B3D-BC5D-7749C395A573}">
      <dgm:prSet/>
      <dgm:spPr/>
      <dgm:t>
        <a:bodyPr/>
        <a:lstStyle/>
        <a:p>
          <a:endParaRPr lang="es-ES"/>
        </a:p>
      </dgm:t>
    </dgm:pt>
    <dgm:pt modelId="{37A2DB1F-9DDF-42E3-A57F-A5F8CC22FBA9}">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Validar iconos de controles con usuarios finales</a:t>
          </a:r>
          <a:endParaRPr lang="es-ES" sz="2000" b="1" dirty="0">
            <a:solidFill>
              <a:schemeClr val="tx1"/>
            </a:solidFill>
            <a:effectLst>
              <a:outerShdw blurRad="38100" dist="38100" dir="2700000" algn="tl">
                <a:srgbClr val="000000">
                  <a:alpha val="43137"/>
                </a:srgbClr>
              </a:outerShdw>
            </a:effectLst>
          </a:endParaRPr>
        </a:p>
      </dgm:t>
    </dgm:pt>
    <dgm:pt modelId="{BAF187D7-417D-496F-87EA-0F83D658D750}" type="parTrans" cxnId="{8795FA3C-2925-4635-97AD-E8AE73102EFD}">
      <dgm:prSet/>
      <dgm:spPr/>
      <dgm:t>
        <a:bodyPr/>
        <a:lstStyle/>
        <a:p>
          <a:endParaRPr lang="es-ES"/>
        </a:p>
      </dgm:t>
    </dgm:pt>
    <dgm:pt modelId="{09F00383-AC97-49A5-8FB5-1332820D5A0D}" type="sibTrans" cxnId="{8795FA3C-2925-4635-97AD-E8AE73102EFD}">
      <dgm:prSet/>
      <dgm:spPr/>
      <dgm:t>
        <a:bodyPr/>
        <a:lstStyle/>
        <a:p>
          <a:endParaRPr lang="es-ES"/>
        </a:p>
      </dgm:t>
    </dgm:pt>
    <dgm:pt modelId="{D71D13E7-627D-4CDF-A07A-BD8925857515}">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Buscar un logo que sea más representativo de la aplicación.</a:t>
          </a:r>
          <a:endParaRPr lang="es-ES" sz="2000" b="1" dirty="0">
            <a:solidFill>
              <a:schemeClr val="tx1"/>
            </a:solidFill>
            <a:effectLst>
              <a:outerShdw blurRad="38100" dist="38100" dir="2700000" algn="tl">
                <a:srgbClr val="000000">
                  <a:alpha val="43137"/>
                </a:srgbClr>
              </a:outerShdw>
            </a:effectLst>
          </a:endParaRPr>
        </a:p>
      </dgm:t>
    </dgm:pt>
    <dgm:pt modelId="{61D4D33F-9A69-4403-967E-A96A9113B4C1}" type="parTrans" cxnId="{B0C0B152-929A-4C2C-BBA3-50EC31551D18}">
      <dgm:prSet/>
      <dgm:spPr/>
      <dgm:t>
        <a:bodyPr/>
        <a:lstStyle/>
        <a:p>
          <a:endParaRPr lang="es-ES"/>
        </a:p>
      </dgm:t>
    </dgm:pt>
    <dgm:pt modelId="{334A9F66-F891-49A0-813F-06E64D57F720}" type="sibTrans" cxnId="{B0C0B152-929A-4C2C-BBA3-50EC31551D18}">
      <dgm:prSet/>
      <dgm:spPr/>
      <dgm:t>
        <a:bodyPr/>
        <a:lstStyle/>
        <a:p>
          <a:endParaRPr lang="es-ES"/>
        </a:p>
      </dgm:t>
    </dgm:pt>
    <dgm:pt modelId="{2D98EB59-E6BA-4D8E-8B33-AA3D8426F9C8}">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Sería bueno tener mas separadas las secciones de ComuniCA</a:t>
          </a:r>
          <a:endParaRPr lang="es-ES" sz="2000" b="1" dirty="0">
            <a:solidFill>
              <a:schemeClr val="tx1"/>
            </a:solidFill>
            <a:effectLst>
              <a:outerShdw blurRad="38100" dist="38100" dir="2700000" algn="tl">
                <a:srgbClr val="000000">
                  <a:alpha val="43137"/>
                </a:srgbClr>
              </a:outerShdw>
            </a:effectLst>
          </a:endParaRPr>
        </a:p>
      </dgm:t>
    </dgm:pt>
    <dgm:pt modelId="{D5E12710-DBCC-4C42-98CA-0DD2F0D3FB87}" type="parTrans" cxnId="{19A874D0-58E7-41FC-B1A5-5921D5D513A9}">
      <dgm:prSet/>
      <dgm:spPr/>
      <dgm:t>
        <a:bodyPr/>
        <a:lstStyle/>
        <a:p>
          <a:endParaRPr lang="es-ES"/>
        </a:p>
      </dgm:t>
    </dgm:pt>
    <dgm:pt modelId="{C228F347-43AF-4080-A544-C2910EFDADDF}" type="sibTrans" cxnId="{19A874D0-58E7-41FC-B1A5-5921D5D513A9}">
      <dgm:prSet/>
      <dgm:spPr/>
      <dgm:t>
        <a:bodyPr/>
        <a:lstStyle/>
        <a:p>
          <a:endParaRPr lang="es-ES"/>
        </a:p>
      </dgm:t>
    </dgm:pt>
    <dgm:pt modelId="{F463E9AA-CFF1-41EC-896B-19ADEE59FFC0}">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Que ComuniCA pueda abrirse desde dentro mismo de Facebook.</a:t>
          </a:r>
          <a:endParaRPr lang="es-ES" sz="2000" b="1" dirty="0">
            <a:solidFill>
              <a:schemeClr val="tx1"/>
            </a:solidFill>
            <a:effectLst>
              <a:outerShdw blurRad="38100" dist="38100" dir="2700000" algn="tl">
                <a:srgbClr val="000000">
                  <a:alpha val="43137"/>
                </a:srgbClr>
              </a:outerShdw>
            </a:effectLst>
          </a:endParaRPr>
        </a:p>
      </dgm:t>
    </dgm:pt>
    <dgm:pt modelId="{8B7ACBE1-6D6B-40E3-AEB0-EB7CCF80C125}" type="parTrans" cxnId="{B754B8F8-CE39-4F8F-9DD1-7A67639225F2}">
      <dgm:prSet/>
      <dgm:spPr/>
      <dgm:t>
        <a:bodyPr/>
        <a:lstStyle/>
        <a:p>
          <a:endParaRPr lang="es-ES"/>
        </a:p>
      </dgm:t>
    </dgm:pt>
    <dgm:pt modelId="{51D75D1F-79C1-452A-960A-89BAB92855AB}" type="sibTrans" cxnId="{B754B8F8-CE39-4F8F-9DD1-7A67639225F2}">
      <dgm:prSet/>
      <dgm:spPr/>
      <dgm:t>
        <a:bodyPr/>
        <a:lstStyle/>
        <a:p>
          <a:endParaRPr lang="es-ES"/>
        </a:p>
      </dgm:t>
    </dgm:pt>
    <dgm:pt modelId="{70E4CD74-C2C9-4C38-9C26-86F12173EB35}">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Sería muy bueno que al activarse el barrido, el mouse se desactive.</a:t>
          </a:r>
          <a:endParaRPr lang="es-ES" sz="2000" b="1" dirty="0">
            <a:solidFill>
              <a:schemeClr val="tx1"/>
            </a:solidFill>
            <a:effectLst>
              <a:outerShdw blurRad="38100" dist="38100" dir="2700000" algn="tl">
                <a:srgbClr val="000000">
                  <a:alpha val="43137"/>
                </a:srgbClr>
              </a:outerShdw>
            </a:effectLst>
          </a:endParaRPr>
        </a:p>
      </dgm:t>
    </dgm:pt>
    <dgm:pt modelId="{5878A66A-88ED-4C8E-8EB2-FD38F7EF1476}" type="parTrans" cxnId="{DD9FD60C-1978-42B8-99D4-B1ED2E7C82A7}">
      <dgm:prSet/>
      <dgm:spPr/>
      <dgm:t>
        <a:bodyPr/>
        <a:lstStyle/>
        <a:p>
          <a:endParaRPr lang="es-ES"/>
        </a:p>
      </dgm:t>
    </dgm:pt>
    <dgm:pt modelId="{C0812410-6778-49AE-BBEF-F092E1387747}" type="sibTrans" cxnId="{DD9FD60C-1978-42B8-99D4-B1ED2E7C82A7}">
      <dgm:prSet/>
      <dgm:spPr/>
      <dgm:t>
        <a:bodyPr/>
        <a:lstStyle/>
        <a:p>
          <a:endParaRPr lang="es-ES"/>
        </a:p>
      </dgm:t>
    </dgm:pt>
    <dgm:pt modelId="{144C3657-449F-4256-B4EA-159B1B77A228}">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Le parece interesante la integración con facebook</a:t>
          </a:r>
          <a:endParaRPr lang="es-ES" sz="2000" b="1" dirty="0">
            <a:solidFill>
              <a:schemeClr val="tx1"/>
            </a:solidFill>
            <a:effectLst>
              <a:outerShdw blurRad="38100" dist="38100" dir="2700000" algn="tl">
                <a:srgbClr val="000000">
                  <a:alpha val="43137"/>
                </a:srgbClr>
              </a:outerShdw>
            </a:effectLst>
          </a:endParaRPr>
        </a:p>
      </dgm:t>
    </dgm:pt>
    <dgm:pt modelId="{BC64E944-9784-4163-971B-72811EA1DBCE}" type="parTrans" cxnId="{3DC32091-6604-487C-A5F6-FB8DA6C4250C}">
      <dgm:prSet/>
      <dgm:spPr/>
      <dgm:t>
        <a:bodyPr/>
        <a:lstStyle/>
        <a:p>
          <a:endParaRPr lang="es-ES"/>
        </a:p>
      </dgm:t>
    </dgm:pt>
    <dgm:pt modelId="{BA654B18-C993-45E8-B77C-007DCC47760A}" type="sibTrans" cxnId="{3DC32091-6604-487C-A5F6-FB8DA6C4250C}">
      <dgm:prSet/>
      <dgm:spPr/>
      <dgm:t>
        <a:bodyPr/>
        <a:lstStyle/>
        <a:p>
          <a:endParaRPr lang="es-ES"/>
        </a:p>
      </dgm:t>
    </dgm:pt>
    <dgm:pt modelId="{870E829D-A45B-4576-BA9C-A2E3142EDB4F}">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Le parece una herramienta útil</a:t>
          </a:r>
          <a:endParaRPr lang="es-ES" sz="2000" b="1" dirty="0">
            <a:solidFill>
              <a:schemeClr val="tx1"/>
            </a:solidFill>
            <a:effectLst>
              <a:outerShdw blurRad="38100" dist="38100" dir="2700000" algn="tl">
                <a:srgbClr val="000000">
                  <a:alpha val="43137"/>
                </a:srgbClr>
              </a:outerShdw>
            </a:effectLst>
          </a:endParaRPr>
        </a:p>
      </dgm:t>
    </dgm:pt>
    <dgm:pt modelId="{6BE4DE99-450E-4C12-B41D-792815C1A8EE}" type="parTrans" cxnId="{E18A443C-E386-45DD-A47E-12DB572B3BF5}">
      <dgm:prSet/>
      <dgm:spPr/>
      <dgm:t>
        <a:bodyPr/>
        <a:lstStyle/>
        <a:p>
          <a:endParaRPr lang="es-ES"/>
        </a:p>
      </dgm:t>
    </dgm:pt>
    <dgm:pt modelId="{EC424094-9D1E-4C20-972C-A1D3420D7DE4}" type="sibTrans" cxnId="{E18A443C-E386-45DD-A47E-12DB572B3BF5}">
      <dgm:prSet/>
      <dgm:spPr/>
      <dgm:t>
        <a:bodyPr/>
        <a:lstStyle/>
        <a:p>
          <a:endParaRPr lang="es-ES"/>
        </a:p>
      </dgm:t>
    </dgm:pt>
    <dgm:pt modelId="{8BAB7E65-DC7F-49BA-89AB-4094083DB80D}" type="pres">
      <dgm:prSet presAssocID="{6DB75E31-07F3-49DE-9592-B6541ADBF71B}" presName="linearFlow" presStyleCnt="0">
        <dgm:presLayoutVars>
          <dgm:dir/>
          <dgm:resizeHandles val="exact"/>
        </dgm:presLayoutVars>
      </dgm:prSet>
      <dgm:spPr/>
    </dgm:pt>
    <dgm:pt modelId="{167A30DA-4E2F-4912-8965-ADFA0CBE2527}" type="pres">
      <dgm:prSet presAssocID="{D11F9591-2F88-4C14-A69F-54DA7CFFC2CE}" presName="composite" presStyleCnt="0"/>
      <dgm:spPr/>
    </dgm:pt>
    <dgm:pt modelId="{36D9360A-F06C-4F2E-87C0-13447979465B}" type="pres">
      <dgm:prSet presAssocID="{D11F9591-2F88-4C14-A69F-54DA7CFFC2CE}" presName="imgShp" presStyleLbl="fgImgPlace1" presStyleIdx="0" presStyleCnt="8" custLinFactNeighborX="13718" custLinFactNeighborY="57566"/>
      <dgm:spPr>
        <a:blipFill rotWithShape="0">
          <a:blip xmlns:r="http://schemas.openxmlformats.org/officeDocument/2006/relationships" r:embed="rId1"/>
          <a:stretch>
            <a:fillRect/>
          </a:stretch>
        </a:blipFill>
      </dgm:spPr>
    </dgm:pt>
    <dgm:pt modelId="{D5DB11A0-29EF-461A-AAD3-35BF22840C8E}" type="pres">
      <dgm:prSet presAssocID="{D11F9591-2F88-4C14-A69F-54DA7CFFC2CE}" presName="txShp" presStyleLbl="node1" presStyleIdx="0" presStyleCnt="8" custScaleY="100000" custLinFactNeighborX="423" custLinFactNeighborY="57566">
        <dgm:presLayoutVars>
          <dgm:bulletEnabled val="1"/>
        </dgm:presLayoutVars>
      </dgm:prSet>
      <dgm:spPr/>
      <dgm:t>
        <a:bodyPr/>
        <a:lstStyle/>
        <a:p>
          <a:endParaRPr lang="es-ES"/>
        </a:p>
      </dgm:t>
    </dgm:pt>
    <dgm:pt modelId="{BBD26B1B-811E-44CF-A4DA-A330EA4F37BE}" type="pres">
      <dgm:prSet presAssocID="{B8CB1AA5-53A2-4BC8-B1C6-73B445AA7125}" presName="spacing" presStyleCnt="0"/>
      <dgm:spPr/>
    </dgm:pt>
    <dgm:pt modelId="{DB3D497A-AFCD-45EB-BE25-608E208BB852}" type="pres">
      <dgm:prSet presAssocID="{870E829D-A45B-4576-BA9C-A2E3142EDB4F}" presName="composite" presStyleCnt="0"/>
      <dgm:spPr/>
    </dgm:pt>
    <dgm:pt modelId="{80ED9CB1-D600-4520-B994-A375F90BD23B}" type="pres">
      <dgm:prSet presAssocID="{870E829D-A45B-4576-BA9C-A2E3142EDB4F}" presName="imgShp" presStyleLbl="fgImgPlace1" presStyleIdx="1" presStyleCnt="8" custLinFactNeighborX="13718" custLinFactNeighborY="43062"/>
      <dgm:spPr>
        <a:blipFill rotWithShape="0">
          <a:blip xmlns:r="http://schemas.openxmlformats.org/officeDocument/2006/relationships" r:embed="rId1"/>
          <a:stretch>
            <a:fillRect/>
          </a:stretch>
        </a:blipFill>
      </dgm:spPr>
    </dgm:pt>
    <dgm:pt modelId="{C14A3C2A-D94E-4E5E-964D-E2F0B89C62DB}" type="pres">
      <dgm:prSet presAssocID="{870E829D-A45B-4576-BA9C-A2E3142EDB4F}" presName="txShp" presStyleLbl="node1" presStyleIdx="1" presStyleCnt="8" custScaleY="100000" custLinFactNeighborX="-452" custLinFactNeighborY="43062">
        <dgm:presLayoutVars>
          <dgm:bulletEnabled val="1"/>
        </dgm:presLayoutVars>
      </dgm:prSet>
      <dgm:spPr/>
      <dgm:t>
        <a:bodyPr/>
        <a:lstStyle/>
        <a:p>
          <a:endParaRPr lang="es-ES"/>
        </a:p>
      </dgm:t>
    </dgm:pt>
    <dgm:pt modelId="{7A870DE4-A442-4582-97A8-24896250C1FE}" type="pres">
      <dgm:prSet presAssocID="{EC424094-9D1E-4C20-972C-A1D3420D7DE4}" presName="spacing" presStyleCnt="0"/>
      <dgm:spPr/>
    </dgm:pt>
    <dgm:pt modelId="{1A086EA4-E3A6-4C50-A172-E3986FEF44D2}" type="pres">
      <dgm:prSet presAssocID="{144C3657-449F-4256-B4EA-159B1B77A228}" presName="composite" presStyleCnt="0"/>
      <dgm:spPr/>
    </dgm:pt>
    <dgm:pt modelId="{477D0A26-F685-48BE-A0B7-9D283AFAC6DC}" type="pres">
      <dgm:prSet presAssocID="{144C3657-449F-4256-B4EA-159B1B77A228}" presName="imgShp" presStyleLbl="fgImgPlace1" presStyleIdx="2" presStyleCnt="8" custLinFactNeighborX="13718" custLinFactNeighborY="28558"/>
      <dgm:spPr>
        <a:blipFill rotWithShape="0">
          <a:blip xmlns:r="http://schemas.openxmlformats.org/officeDocument/2006/relationships" r:embed="rId1"/>
          <a:stretch>
            <a:fillRect/>
          </a:stretch>
        </a:blipFill>
      </dgm:spPr>
    </dgm:pt>
    <dgm:pt modelId="{B39EDE64-F911-4B2D-8620-F1CB9977306E}" type="pres">
      <dgm:prSet presAssocID="{144C3657-449F-4256-B4EA-159B1B77A228}" presName="txShp" presStyleLbl="node1" presStyleIdx="2" presStyleCnt="8" custScaleY="100000" custLinFactNeighborX="-101" custLinFactNeighborY="31756">
        <dgm:presLayoutVars>
          <dgm:bulletEnabled val="1"/>
        </dgm:presLayoutVars>
      </dgm:prSet>
      <dgm:spPr/>
      <dgm:t>
        <a:bodyPr/>
        <a:lstStyle/>
        <a:p>
          <a:endParaRPr lang="es-ES"/>
        </a:p>
      </dgm:t>
    </dgm:pt>
    <dgm:pt modelId="{95F847C9-0F98-4778-B5E1-335698A99299}" type="pres">
      <dgm:prSet presAssocID="{BA654B18-C993-45E8-B77C-007DCC47760A}" presName="spacing" presStyleCnt="0"/>
      <dgm:spPr/>
    </dgm:pt>
    <dgm:pt modelId="{769F84C7-BB8F-4AFB-9EF9-50F87B74E854}" type="pres">
      <dgm:prSet presAssocID="{37A2DB1F-9DDF-42E3-A57F-A5F8CC22FBA9}" presName="composite" presStyleCnt="0"/>
      <dgm:spPr/>
    </dgm:pt>
    <dgm:pt modelId="{D34267CD-D609-411C-B101-B28652913231}" type="pres">
      <dgm:prSet presAssocID="{37A2DB1F-9DDF-42E3-A57F-A5F8CC22FBA9}" presName="imgShp" presStyleLbl="fgImgPlace1" presStyleIdx="3" presStyleCnt="8" custLinFactY="100000" custLinFactNeighborX="13718" custLinFactNeighborY="144746"/>
      <dgm:spPr>
        <a:blipFill rotWithShape="0">
          <a:blip xmlns:r="http://schemas.openxmlformats.org/officeDocument/2006/relationships" r:embed="rId2"/>
          <a:stretch>
            <a:fillRect/>
          </a:stretch>
        </a:blipFill>
      </dgm:spPr>
    </dgm:pt>
    <dgm:pt modelId="{1E8D3A5D-CC41-43D0-A342-814EB0CA2C36}" type="pres">
      <dgm:prSet presAssocID="{37A2DB1F-9DDF-42E3-A57F-A5F8CC22FBA9}" presName="txShp" presStyleLbl="node1" presStyleIdx="3" presStyleCnt="8" custLinFactY="100000" custLinFactNeighborX="-101" custLinFactNeighborY="155534">
        <dgm:presLayoutVars>
          <dgm:bulletEnabled val="1"/>
        </dgm:presLayoutVars>
      </dgm:prSet>
      <dgm:spPr/>
      <dgm:t>
        <a:bodyPr/>
        <a:lstStyle/>
        <a:p>
          <a:endParaRPr lang="es-ES"/>
        </a:p>
      </dgm:t>
    </dgm:pt>
    <dgm:pt modelId="{985B8DAC-8437-4861-87F0-6D998BC7A865}" type="pres">
      <dgm:prSet presAssocID="{09F00383-AC97-49A5-8FB5-1332820D5A0D}" presName="spacing" presStyleCnt="0"/>
      <dgm:spPr/>
    </dgm:pt>
    <dgm:pt modelId="{523B03B1-613E-47F2-A823-1F382A3BB068}" type="pres">
      <dgm:prSet presAssocID="{D71D13E7-627D-4CDF-A07A-BD8925857515}" presName="composite" presStyleCnt="0"/>
      <dgm:spPr/>
    </dgm:pt>
    <dgm:pt modelId="{02AEDE39-7C87-4469-BAAA-B5515E1CEA0D}" type="pres">
      <dgm:prSet presAssocID="{D71D13E7-627D-4CDF-A07A-BD8925857515}" presName="imgShp" presStyleLbl="fgImgPlace1" presStyleIdx="4" presStyleCnt="8" custLinFactY="-15798" custLinFactNeighborX="13718" custLinFactNeighborY="-100000"/>
      <dgm:spPr>
        <a:blipFill rotWithShape="0">
          <a:blip xmlns:r="http://schemas.openxmlformats.org/officeDocument/2006/relationships" r:embed="rId3"/>
          <a:stretch>
            <a:fillRect/>
          </a:stretch>
        </a:blipFill>
      </dgm:spPr>
    </dgm:pt>
    <dgm:pt modelId="{77FE5559-E40A-472E-B945-741BAFB008B0}" type="pres">
      <dgm:prSet presAssocID="{D71D13E7-627D-4CDF-A07A-BD8925857515}" presName="txShp" presStyleLbl="node1" presStyleIdx="4" presStyleCnt="8" custLinFactY="-10069" custLinFactNeighborX="-101" custLinFactNeighborY="-100000">
        <dgm:presLayoutVars>
          <dgm:bulletEnabled val="1"/>
        </dgm:presLayoutVars>
      </dgm:prSet>
      <dgm:spPr/>
      <dgm:t>
        <a:bodyPr/>
        <a:lstStyle/>
        <a:p>
          <a:endParaRPr lang="es-ES"/>
        </a:p>
      </dgm:t>
    </dgm:pt>
    <dgm:pt modelId="{1DD13D73-30C1-49A6-AE20-A7D2C74B3D09}" type="pres">
      <dgm:prSet presAssocID="{334A9F66-F891-49A0-813F-06E64D57F720}" presName="spacing" presStyleCnt="0"/>
      <dgm:spPr/>
    </dgm:pt>
    <dgm:pt modelId="{D113519D-E483-40B5-89BA-AE8E03001101}" type="pres">
      <dgm:prSet presAssocID="{2D98EB59-E6BA-4D8E-8B33-AA3D8426F9C8}" presName="composite" presStyleCnt="0"/>
      <dgm:spPr/>
    </dgm:pt>
    <dgm:pt modelId="{B29067DC-D4D0-4517-AE99-5906F18807BA}" type="pres">
      <dgm:prSet presAssocID="{2D98EB59-E6BA-4D8E-8B33-AA3D8426F9C8}" presName="imgShp" presStyleLbl="fgImgPlace1" presStyleIdx="5" presStyleCnt="8" custLinFactY="391" custLinFactNeighborX="13718" custLinFactNeighborY="100000"/>
      <dgm:spPr>
        <a:blipFill rotWithShape="0">
          <a:blip xmlns:r="http://schemas.openxmlformats.org/officeDocument/2006/relationships" r:embed="rId2"/>
          <a:stretch>
            <a:fillRect/>
          </a:stretch>
        </a:blipFill>
      </dgm:spPr>
    </dgm:pt>
    <dgm:pt modelId="{74C5A68E-38AF-46F9-99E5-72E3416D5370}" type="pres">
      <dgm:prSet presAssocID="{2D98EB59-E6BA-4D8E-8B33-AA3D8426F9C8}" presName="txShp" presStyleLbl="node1" presStyleIdx="5" presStyleCnt="8" custLinFactY="13709" custLinFactNeighborX="-101" custLinFactNeighborY="100000">
        <dgm:presLayoutVars>
          <dgm:bulletEnabled val="1"/>
        </dgm:presLayoutVars>
      </dgm:prSet>
      <dgm:spPr/>
      <dgm:t>
        <a:bodyPr/>
        <a:lstStyle/>
        <a:p>
          <a:endParaRPr lang="es-ES"/>
        </a:p>
      </dgm:t>
    </dgm:pt>
    <dgm:pt modelId="{6FB0D878-E0C9-408A-8C22-43557E75C69B}" type="pres">
      <dgm:prSet presAssocID="{C228F347-43AF-4080-A544-C2910EFDADDF}" presName="spacing" presStyleCnt="0"/>
      <dgm:spPr/>
    </dgm:pt>
    <dgm:pt modelId="{0969FBC9-2DEE-45EF-8B65-222916C0CE30}" type="pres">
      <dgm:prSet presAssocID="{F463E9AA-CFF1-41EC-896B-19ADEE59FFC0}" presName="composite" presStyleCnt="0"/>
      <dgm:spPr/>
    </dgm:pt>
    <dgm:pt modelId="{E6FFC550-3A6E-4952-BD4D-943AF58D3F2D}" type="pres">
      <dgm:prSet presAssocID="{F463E9AA-CFF1-41EC-896B-19ADEE59FFC0}" presName="imgShp" presStyleLbl="fgImgPlace1" presStyleIdx="6" presStyleCnt="8" custLinFactY="306" custLinFactNeighborX="13718" custLinFactNeighborY="100000"/>
      <dgm:spPr>
        <a:blipFill rotWithShape="0">
          <a:blip xmlns:r="http://schemas.openxmlformats.org/officeDocument/2006/relationships" r:embed="rId2"/>
          <a:stretch>
            <a:fillRect/>
          </a:stretch>
        </a:blipFill>
      </dgm:spPr>
    </dgm:pt>
    <dgm:pt modelId="{15316D5F-6878-4298-8182-CB2C534D603F}" type="pres">
      <dgm:prSet presAssocID="{F463E9AA-CFF1-41EC-896B-19ADEE59FFC0}" presName="txShp" presStyleLbl="node1" presStyleIdx="6" presStyleCnt="8" custLinFactY="1734" custLinFactNeighborX="-101" custLinFactNeighborY="100000">
        <dgm:presLayoutVars>
          <dgm:bulletEnabled val="1"/>
        </dgm:presLayoutVars>
      </dgm:prSet>
      <dgm:spPr/>
      <dgm:t>
        <a:bodyPr/>
        <a:lstStyle/>
        <a:p>
          <a:endParaRPr lang="es-ES"/>
        </a:p>
      </dgm:t>
    </dgm:pt>
    <dgm:pt modelId="{EDFE537D-C38F-413C-8FF6-9CDCF1775721}" type="pres">
      <dgm:prSet presAssocID="{51D75D1F-79C1-452A-960A-89BAB92855AB}" presName="spacing" presStyleCnt="0"/>
      <dgm:spPr/>
    </dgm:pt>
    <dgm:pt modelId="{17806B02-CA8A-4D05-93E6-16D0641F3FBB}" type="pres">
      <dgm:prSet presAssocID="{70E4CD74-C2C9-4C38-9C26-86F12173EB35}" presName="composite" presStyleCnt="0"/>
      <dgm:spPr/>
    </dgm:pt>
    <dgm:pt modelId="{4164D608-1181-4904-BD16-2DDCF3CA4D06}" type="pres">
      <dgm:prSet presAssocID="{70E4CD74-C2C9-4C38-9C26-86F12173EB35}" presName="imgShp" presStyleLbl="fgImgPlace1" presStyleIdx="7" presStyleCnt="8" custLinFactY="-190003" custLinFactNeighborX="13718" custLinFactNeighborY="-200000"/>
      <dgm:spPr>
        <a:blipFill rotWithShape="0">
          <a:blip xmlns:r="http://schemas.openxmlformats.org/officeDocument/2006/relationships" r:embed="rId3"/>
          <a:stretch>
            <a:fillRect/>
          </a:stretch>
        </a:blipFill>
      </dgm:spPr>
    </dgm:pt>
    <dgm:pt modelId="{7799237C-98B7-436F-9534-AB87B94D8EE9}" type="pres">
      <dgm:prSet presAssocID="{70E4CD74-C2C9-4C38-9C26-86F12173EB35}" presName="txShp" presStyleLbl="node1" presStyleIdx="7" presStyleCnt="8" custLinFactY="-181745" custLinFactNeighborX="-101" custLinFactNeighborY="-200000">
        <dgm:presLayoutVars>
          <dgm:bulletEnabled val="1"/>
        </dgm:presLayoutVars>
      </dgm:prSet>
      <dgm:spPr/>
      <dgm:t>
        <a:bodyPr/>
        <a:lstStyle/>
        <a:p>
          <a:endParaRPr lang="es-ES"/>
        </a:p>
      </dgm:t>
    </dgm:pt>
  </dgm:ptLst>
  <dgm:cxnLst>
    <dgm:cxn modelId="{B09B9AD1-F356-4E5C-B68E-8E831590B5EF}" type="presOf" srcId="{D71D13E7-627D-4CDF-A07A-BD8925857515}" destId="{77FE5559-E40A-472E-B945-741BAFB008B0}" srcOrd="0" destOrd="0" presId="urn:microsoft.com/office/officeart/2005/8/layout/vList3"/>
    <dgm:cxn modelId="{8795FA3C-2925-4635-97AD-E8AE73102EFD}" srcId="{6DB75E31-07F3-49DE-9592-B6541ADBF71B}" destId="{37A2DB1F-9DDF-42E3-A57F-A5F8CC22FBA9}" srcOrd="3" destOrd="0" parTransId="{BAF187D7-417D-496F-87EA-0F83D658D750}" sibTransId="{09F00383-AC97-49A5-8FB5-1332820D5A0D}"/>
    <dgm:cxn modelId="{2DAB2CF5-07C2-48DE-BF22-1C2E07B35A27}" type="presOf" srcId="{6DB75E31-07F3-49DE-9592-B6541ADBF71B}" destId="{8BAB7E65-DC7F-49BA-89AB-4094083DB80D}" srcOrd="0" destOrd="0" presId="urn:microsoft.com/office/officeart/2005/8/layout/vList3"/>
    <dgm:cxn modelId="{82A4B230-CF8A-4F15-B86A-D2258A888DFE}" type="presOf" srcId="{144C3657-449F-4256-B4EA-159B1B77A228}" destId="{B39EDE64-F911-4B2D-8620-F1CB9977306E}" srcOrd="0" destOrd="0" presId="urn:microsoft.com/office/officeart/2005/8/layout/vList3"/>
    <dgm:cxn modelId="{E18A443C-E386-45DD-A47E-12DB572B3BF5}" srcId="{6DB75E31-07F3-49DE-9592-B6541ADBF71B}" destId="{870E829D-A45B-4576-BA9C-A2E3142EDB4F}" srcOrd="1" destOrd="0" parTransId="{6BE4DE99-450E-4C12-B41D-792815C1A8EE}" sibTransId="{EC424094-9D1E-4C20-972C-A1D3420D7DE4}"/>
    <dgm:cxn modelId="{05E9D761-8C82-4798-A8B7-530897DE8EDD}" type="presOf" srcId="{870E829D-A45B-4576-BA9C-A2E3142EDB4F}" destId="{C14A3C2A-D94E-4E5E-964D-E2F0B89C62DB}" srcOrd="0" destOrd="0" presId="urn:microsoft.com/office/officeart/2005/8/layout/vList3"/>
    <dgm:cxn modelId="{DAA7002B-A84A-4A70-BE2A-F119BBB706B6}" type="presOf" srcId="{D11F9591-2F88-4C14-A69F-54DA7CFFC2CE}" destId="{D5DB11A0-29EF-461A-AAD3-35BF22840C8E}" srcOrd="0" destOrd="0" presId="urn:microsoft.com/office/officeart/2005/8/layout/vList3"/>
    <dgm:cxn modelId="{DC23CA46-3B04-44D7-AE03-5DBCDE54226F}" type="presOf" srcId="{2D98EB59-E6BA-4D8E-8B33-AA3D8426F9C8}" destId="{74C5A68E-38AF-46F9-99E5-72E3416D5370}" srcOrd="0" destOrd="0" presId="urn:microsoft.com/office/officeart/2005/8/layout/vList3"/>
    <dgm:cxn modelId="{B0C0B152-929A-4C2C-BBA3-50EC31551D18}" srcId="{6DB75E31-07F3-49DE-9592-B6541ADBF71B}" destId="{D71D13E7-627D-4CDF-A07A-BD8925857515}" srcOrd="4" destOrd="0" parTransId="{61D4D33F-9A69-4403-967E-A96A9113B4C1}" sibTransId="{334A9F66-F891-49A0-813F-06E64D57F720}"/>
    <dgm:cxn modelId="{3DC32091-6604-487C-A5F6-FB8DA6C4250C}" srcId="{6DB75E31-07F3-49DE-9592-B6541ADBF71B}" destId="{144C3657-449F-4256-B4EA-159B1B77A228}" srcOrd="2" destOrd="0" parTransId="{BC64E944-9784-4163-971B-72811EA1DBCE}" sibTransId="{BA654B18-C993-45E8-B77C-007DCC47760A}"/>
    <dgm:cxn modelId="{B757558B-03E5-49E0-9774-D42B9A859F6E}" type="presOf" srcId="{70E4CD74-C2C9-4C38-9C26-86F12173EB35}" destId="{7799237C-98B7-436F-9534-AB87B94D8EE9}" srcOrd="0" destOrd="0" presId="urn:microsoft.com/office/officeart/2005/8/layout/vList3"/>
    <dgm:cxn modelId="{B754B8F8-CE39-4F8F-9DD1-7A67639225F2}" srcId="{6DB75E31-07F3-49DE-9592-B6541ADBF71B}" destId="{F463E9AA-CFF1-41EC-896B-19ADEE59FFC0}" srcOrd="6" destOrd="0" parTransId="{8B7ACBE1-6D6B-40E3-AEB0-EB7CCF80C125}" sibTransId="{51D75D1F-79C1-452A-960A-89BAB92855AB}"/>
    <dgm:cxn modelId="{19A874D0-58E7-41FC-B1A5-5921D5D513A9}" srcId="{6DB75E31-07F3-49DE-9592-B6541ADBF71B}" destId="{2D98EB59-E6BA-4D8E-8B33-AA3D8426F9C8}" srcOrd="5" destOrd="0" parTransId="{D5E12710-DBCC-4C42-98CA-0DD2F0D3FB87}" sibTransId="{C228F347-43AF-4080-A544-C2910EFDADDF}"/>
    <dgm:cxn modelId="{DD9FD60C-1978-42B8-99D4-B1ED2E7C82A7}" srcId="{6DB75E31-07F3-49DE-9592-B6541ADBF71B}" destId="{70E4CD74-C2C9-4C38-9C26-86F12173EB35}" srcOrd="7" destOrd="0" parTransId="{5878A66A-88ED-4C8E-8EB2-FD38F7EF1476}" sibTransId="{C0812410-6778-49AE-BBEF-F092E1387747}"/>
    <dgm:cxn modelId="{B2FFF7A0-7AC3-4E7F-B9E1-6922D1316F2D}" type="presOf" srcId="{F463E9AA-CFF1-41EC-896B-19ADEE59FFC0}" destId="{15316D5F-6878-4298-8182-CB2C534D603F}" srcOrd="0" destOrd="0" presId="urn:microsoft.com/office/officeart/2005/8/layout/vList3"/>
    <dgm:cxn modelId="{A41B5F50-12B4-4A4F-88D0-A463FF878C0A}" type="presOf" srcId="{37A2DB1F-9DDF-42E3-A57F-A5F8CC22FBA9}" destId="{1E8D3A5D-CC41-43D0-A342-814EB0CA2C36}" srcOrd="0" destOrd="0" presId="urn:microsoft.com/office/officeart/2005/8/layout/vList3"/>
    <dgm:cxn modelId="{79824FB2-7E94-4B3D-BC5D-7749C395A573}" srcId="{6DB75E31-07F3-49DE-9592-B6541ADBF71B}" destId="{D11F9591-2F88-4C14-A69F-54DA7CFFC2CE}" srcOrd="0" destOrd="0" parTransId="{A1A611FC-4F54-4A20-AAC5-78FB6485E062}" sibTransId="{B8CB1AA5-53A2-4BC8-B1C6-73B445AA7125}"/>
    <dgm:cxn modelId="{0C6722E9-35C5-4EA6-BA70-CA5DDA38D040}" type="presParOf" srcId="{8BAB7E65-DC7F-49BA-89AB-4094083DB80D}" destId="{167A30DA-4E2F-4912-8965-ADFA0CBE2527}" srcOrd="0" destOrd="0" presId="urn:microsoft.com/office/officeart/2005/8/layout/vList3"/>
    <dgm:cxn modelId="{D11CB624-5992-4872-A754-060EB51D55B6}" type="presParOf" srcId="{167A30DA-4E2F-4912-8965-ADFA0CBE2527}" destId="{36D9360A-F06C-4F2E-87C0-13447979465B}" srcOrd="0" destOrd="0" presId="urn:microsoft.com/office/officeart/2005/8/layout/vList3"/>
    <dgm:cxn modelId="{CF814CA8-74A7-4C74-87EA-AE055D153CFD}" type="presParOf" srcId="{167A30DA-4E2F-4912-8965-ADFA0CBE2527}" destId="{D5DB11A0-29EF-461A-AAD3-35BF22840C8E}" srcOrd="1" destOrd="0" presId="urn:microsoft.com/office/officeart/2005/8/layout/vList3"/>
    <dgm:cxn modelId="{18BF06C0-2156-4EBF-963A-48B4EC47FD30}" type="presParOf" srcId="{8BAB7E65-DC7F-49BA-89AB-4094083DB80D}" destId="{BBD26B1B-811E-44CF-A4DA-A330EA4F37BE}" srcOrd="1" destOrd="0" presId="urn:microsoft.com/office/officeart/2005/8/layout/vList3"/>
    <dgm:cxn modelId="{36230274-944A-41CB-9D70-31984E741421}" type="presParOf" srcId="{8BAB7E65-DC7F-49BA-89AB-4094083DB80D}" destId="{DB3D497A-AFCD-45EB-BE25-608E208BB852}" srcOrd="2" destOrd="0" presId="urn:microsoft.com/office/officeart/2005/8/layout/vList3"/>
    <dgm:cxn modelId="{70945130-3408-43FA-8F93-BC2752EC2C23}" type="presParOf" srcId="{DB3D497A-AFCD-45EB-BE25-608E208BB852}" destId="{80ED9CB1-D600-4520-B994-A375F90BD23B}" srcOrd="0" destOrd="0" presId="urn:microsoft.com/office/officeart/2005/8/layout/vList3"/>
    <dgm:cxn modelId="{3897A4DC-CA7E-4E27-ACFA-8E3A7ED2B267}" type="presParOf" srcId="{DB3D497A-AFCD-45EB-BE25-608E208BB852}" destId="{C14A3C2A-D94E-4E5E-964D-E2F0B89C62DB}" srcOrd="1" destOrd="0" presId="urn:microsoft.com/office/officeart/2005/8/layout/vList3"/>
    <dgm:cxn modelId="{6DB123DC-F456-4639-A7C6-AA4F26F7F5F3}" type="presParOf" srcId="{8BAB7E65-DC7F-49BA-89AB-4094083DB80D}" destId="{7A870DE4-A442-4582-97A8-24896250C1FE}" srcOrd="3" destOrd="0" presId="urn:microsoft.com/office/officeart/2005/8/layout/vList3"/>
    <dgm:cxn modelId="{9F1CC859-AF80-4928-BDE6-011B27621209}" type="presParOf" srcId="{8BAB7E65-DC7F-49BA-89AB-4094083DB80D}" destId="{1A086EA4-E3A6-4C50-A172-E3986FEF44D2}" srcOrd="4" destOrd="0" presId="urn:microsoft.com/office/officeart/2005/8/layout/vList3"/>
    <dgm:cxn modelId="{69D074FE-0864-4BD9-BCF2-C8B8F231C2DF}" type="presParOf" srcId="{1A086EA4-E3A6-4C50-A172-E3986FEF44D2}" destId="{477D0A26-F685-48BE-A0B7-9D283AFAC6DC}" srcOrd="0" destOrd="0" presId="urn:microsoft.com/office/officeart/2005/8/layout/vList3"/>
    <dgm:cxn modelId="{E091ADE4-544E-4445-BB6E-EDB04A048399}" type="presParOf" srcId="{1A086EA4-E3A6-4C50-A172-E3986FEF44D2}" destId="{B39EDE64-F911-4B2D-8620-F1CB9977306E}" srcOrd="1" destOrd="0" presId="urn:microsoft.com/office/officeart/2005/8/layout/vList3"/>
    <dgm:cxn modelId="{8F3B6BCB-3998-4E1B-8163-F7747A4E5E0C}" type="presParOf" srcId="{8BAB7E65-DC7F-49BA-89AB-4094083DB80D}" destId="{95F847C9-0F98-4778-B5E1-335698A99299}" srcOrd="5" destOrd="0" presId="urn:microsoft.com/office/officeart/2005/8/layout/vList3"/>
    <dgm:cxn modelId="{BEA133C5-AAFE-47BA-997B-AC26CEB5BCB5}" type="presParOf" srcId="{8BAB7E65-DC7F-49BA-89AB-4094083DB80D}" destId="{769F84C7-BB8F-4AFB-9EF9-50F87B74E854}" srcOrd="6" destOrd="0" presId="urn:microsoft.com/office/officeart/2005/8/layout/vList3"/>
    <dgm:cxn modelId="{4467C1A6-B5FB-4DBF-AC73-8E35860F128D}" type="presParOf" srcId="{769F84C7-BB8F-4AFB-9EF9-50F87B74E854}" destId="{D34267CD-D609-411C-B101-B28652913231}" srcOrd="0" destOrd="0" presId="urn:microsoft.com/office/officeart/2005/8/layout/vList3"/>
    <dgm:cxn modelId="{BEAED6DF-6D03-4D69-ABDD-32888C0BCE1D}" type="presParOf" srcId="{769F84C7-BB8F-4AFB-9EF9-50F87B74E854}" destId="{1E8D3A5D-CC41-43D0-A342-814EB0CA2C36}" srcOrd="1" destOrd="0" presId="urn:microsoft.com/office/officeart/2005/8/layout/vList3"/>
    <dgm:cxn modelId="{2B2F323C-01C5-4188-B56B-A7665FF44743}" type="presParOf" srcId="{8BAB7E65-DC7F-49BA-89AB-4094083DB80D}" destId="{985B8DAC-8437-4861-87F0-6D998BC7A865}" srcOrd="7" destOrd="0" presId="urn:microsoft.com/office/officeart/2005/8/layout/vList3"/>
    <dgm:cxn modelId="{BCA57DE2-D0FE-4549-BE2B-41A5D0762694}" type="presParOf" srcId="{8BAB7E65-DC7F-49BA-89AB-4094083DB80D}" destId="{523B03B1-613E-47F2-A823-1F382A3BB068}" srcOrd="8" destOrd="0" presId="urn:microsoft.com/office/officeart/2005/8/layout/vList3"/>
    <dgm:cxn modelId="{662DA6E0-B2D7-4675-868A-6045B09A9665}" type="presParOf" srcId="{523B03B1-613E-47F2-A823-1F382A3BB068}" destId="{02AEDE39-7C87-4469-BAAA-B5515E1CEA0D}" srcOrd="0" destOrd="0" presId="urn:microsoft.com/office/officeart/2005/8/layout/vList3"/>
    <dgm:cxn modelId="{FF28A65F-A251-4197-AD3C-FA1E5B1738FE}" type="presParOf" srcId="{523B03B1-613E-47F2-A823-1F382A3BB068}" destId="{77FE5559-E40A-472E-B945-741BAFB008B0}" srcOrd="1" destOrd="0" presId="urn:microsoft.com/office/officeart/2005/8/layout/vList3"/>
    <dgm:cxn modelId="{CDAD1109-3F7F-4873-9487-E0F415D18FAD}" type="presParOf" srcId="{8BAB7E65-DC7F-49BA-89AB-4094083DB80D}" destId="{1DD13D73-30C1-49A6-AE20-A7D2C74B3D09}" srcOrd="9" destOrd="0" presId="urn:microsoft.com/office/officeart/2005/8/layout/vList3"/>
    <dgm:cxn modelId="{4B8DB18A-195A-48D5-951C-56EA0DEADEE4}" type="presParOf" srcId="{8BAB7E65-DC7F-49BA-89AB-4094083DB80D}" destId="{D113519D-E483-40B5-89BA-AE8E03001101}" srcOrd="10" destOrd="0" presId="urn:microsoft.com/office/officeart/2005/8/layout/vList3"/>
    <dgm:cxn modelId="{596E950E-5648-47DE-84EC-39444EA4DC86}" type="presParOf" srcId="{D113519D-E483-40B5-89BA-AE8E03001101}" destId="{B29067DC-D4D0-4517-AE99-5906F18807BA}" srcOrd="0" destOrd="0" presId="urn:microsoft.com/office/officeart/2005/8/layout/vList3"/>
    <dgm:cxn modelId="{5D9DBA59-7790-47A8-8884-93EB82A3E783}" type="presParOf" srcId="{D113519D-E483-40B5-89BA-AE8E03001101}" destId="{74C5A68E-38AF-46F9-99E5-72E3416D5370}" srcOrd="1" destOrd="0" presId="urn:microsoft.com/office/officeart/2005/8/layout/vList3"/>
    <dgm:cxn modelId="{97222E24-F23C-4841-A086-E03C5D26ADE4}" type="presParOf" srcId="{8BAB7E65-DC7F-49BA-89AB-4094083DB80D}" destId="{6FB0D878-E0C9-408A-8C22-43557E75C69B}" srcOrd="11" destOrd="0" presId="urn:microsoft.com/office/officeart/2005/8/layout/vList3"/>
    <dgm:cxn modelId="{68FA8F20-A7AD-499B-9D0C-C263D73AD755}" type="presParOf" srcId="{8BAB7E65-DC7F-49BA-89AB-4094083DB80D}" destId="{0969FBC9-2DEE-45EF-8B65-222916C0CE30}" srcOrd="12" destOrd="0" presId="urn:microsoft.com/office/officeart/2005/8/layout/vList3"/>
    <dgm:cxn modelId="{1528C13D-55D0-462C-A5AA-561D8B8E65F1}" type="presParOf" srcId="{0969FBC9-2DEE-45EF-8B65-222916C0CE30}" destId="{E6FFC550-3A6E-4952-BD4D-943AF58D3F2D}" srcOrd="0" destOrd="0" presId="urn:microsoft.com/office/officeart/2005/8/layout/vList3"/>
    <dgm:cxn modelId="{FF919304-5ADC-4019-B2D9-F9D50F237987}" type="presParOf" srcId="{0969FBC9-2DEE-45EF-8B65-222916C0CE30}" destId="{15316D5F-6878-4298-8182-CB2C534D603F}" srcOrd="1" destOrd="0" presId="urn:microsoft.com/office/officeart/2005/8/layout/vList3"/>
    <dgm:cxn modelId="{B7A53E09-0F39-448C-BA1B-D67C570EA55D}" type="presParOf" srcId="{8BAB7E65-DC7F-49BA-89AB-4094083DB80D}" destId="{EDFE537D-C38F-413C-8FF6-9CDCF1775721}" srcOrd="13" destOrd="0" presId="urn:microsoft.com/office/officeart/2005/8/layout/vList3"/>
    <dgm:cxn modelId="{5F74CD23-E1D0-4A49-9B4A-648BFFC22EB9}" type="presParOf" srcId="{8BAB7E65-DC7F-49BA-89AB-4094083DB80D}" destId="{17806B02-CA8A-4D05-93E6-16D0641F3FBB}" srcOrd="14" destOrd="0" presId="urn:microsoft.com/office/officeart/2005/8/layout/vList3"/>
    <dgm:cxn modelId="{10293044-946B-4CF0-85B4-05021A5BBC97}" type="presParOf" srcId="{17806B02-CA8A-4D05-93E6-16D0641F3FBB}" destId="{4164D608-1181-4904-BD16-2DDCF3CA4D06}" srcOrd="0" destOrd="0" presId="urn:microsoft.com/office/officeart/2005/8/layout/vList3"/>
    <dgm:cxn modelId="{20F819B0-C422-4BCF-B3CB-AEBCD3340F83}" type="presParOf" srcId="{17806B02-CA8A-4D05-93E6-16D0641F3FBB}" destId="{7799237C-98B7-436F-9534-AB87B94D8EE9}"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CAC6F1-0484-4DA8-B733-E7054A8E49B5}" type="doc">
      <dgm:prSet loTypeId="urn:microsoft.com/office/officeart/2005/8/layout/vList3" loCatId="list" qsTypeId="urn:microsoft.com/office/officeart/2005/8/quickstyle/3d1" qsCatId="3D" csTypeId="urn:microsoft.com/office/officeart/2005/8/colors/accent1_2" csCatId="accent1" phldr="1"/>
      <dgm:spPr/>
    </dgm:pt>
    <dgm:pt modelId="{962B796B-2244-46BB-9B0C-26984971D345}">
      <dgm:prSet phldrT="[Texto]"/>
      <dgm:spPr/>
      <dgm:t>
        <a:bodyPr/>
        <a:lstStyle/>
        <a:p>
          <a:r>
            <a:rPr lang="es-ES" dirty="0" smtClean="0"/>
            <a:t>Asistencia: 30%</a:t>
          </a:r>
          <a:endParaRPr lang="es-ES" dirty="0"/>
        </a:p>
      </dgm:t>
    </dgm:pt>
    <dgm:pt modelId="{DBC9290D-BF1A-471C-A932-D30CA6AF2BBC}" type="parTrans" cxnId="{4CD318E4-F61D-4E12-8B09-5C8CA431458C}">
      <dgm:prSet/>
      <dgm:spPr/>
      <dgm:t>
        <a:bodyPr/>
        <a:lstStyle/>
        <a:p>
          <a:endParaRPr lang="es-ES"/>
        </a:p>
      </dgm:t>
    </dgm:pt>
    <dgm:pt modelId="{16BFF251-AC33-4D21-AF83-E30EFBB2CA3D}" type="sibTrans" cxnId="{4CD318E4-F61D-4E12-8B09-5C8CA431458C}">
      <dgm:prSet/>
      <dgm:spPr/>
      <dgm:t>
        <a:bodyPr/>
        <a:lstStyle/>
        <a:p>
          <a:endParaRPr lang="es-ES"/>
        </a:p>
      </dgm:t>
    </dgm:pt>
    <dgm:pt modelId="{FA7D3C40-4CED-4D57-A224-52F03B9A9865}">
      <dgm:prSet phldrT="[Texto]"/>
      <dgm:spPr/>
      <dgm:t>
        <a:bodyPr/>
        <a:lstStyle/>
        <a:p>
          <a:r>
            <a:rPr lang="es-ES" dirty="0" smtClean="0"/>
            <a:t>Tiempo total: 5’30’’</a:t>
          </a:r>
          <a:endParaRPr lang="es-ES" dirty="0"/>
        </a:p>
      </dgm:t>
    </dgm:pt>
    <dgm:pt modelId="{75F93F48-B3C4-4DF4-A954-8BA91FA05CC5}" type="parTrans" cxnId="{8B56393C-6FA8-4345-B998-0358D59CA61B}">
      <dgm:prSet/>
      <dgm:spPr/>
      <dgm:t>
        <a:bodyPr/>
        <a:lstStyle/>
        <a:p>
          <a:endParaRPr lang="es-ES"/>
        </a:p>
      </dgm:t>
    </dgm:pt>
    <dgm:pt modelId="{22B75E15-C16C-4E58-9080-58706944C4AF}" type="sibTrans" cxnId="{8B56393C-6FA8-4345-B998-0358D59CA61B}">
      <dgm:prSet/>
      <dgm:spPr/>
      <dgm:t>
        <a:bodyPr/>
        <a:lstStyle/>
        <a:p>
          <a:endParaRPr lang="es-ES"/>
        </a:p>
      </dgm:t>
    </dgm:pt>
    <dgm:pt modelId="{026FA787-00BE-4519-B064-F5A1895C58DD}" type="pres">
      <dgm:prSet presAssocID="{D1CAC6F1-0484-4DA8-B733-E7054A8E49B5}" presName="linearFlow" presStyleCnt="0">
        <dgm:presLayoutVars>
          <dgm:dir/>
          <dgm:resizeHandles val="exact"/>
        </dgm:presLayoutVars>
      </dgm:prSet>
      <dgm:spPr/>
    </dgm:pt>
    <dgm:pt modelId="{0011A0DD-D04A-425D-B00F-CA52CE06A67B}" type="pres">
      <dgm:prSet presAssocID="{962B796B-2244-46BB-9B0C-26984971D345}" presName="composite" presStyleCnt="0"/>
      <dgm:spPr/>
    </dgm:pt>
    <dgm:pt modelId="{2A6D0FA6-B340-4E58-BF87-E405A9CE4356}" type="pres">
      <dgm:prSet presAssocID="{962B796B-2244-46BB-9B0C-26984971D345}" presName="imgShp" presStyleLbl="fgImgPlace1" presStyleIdx="0" presStyleCnt="2"/>
      <dgm:spPr>
        <a:blipFill dpi="0" rotWithShape="0">
          <a:blip xmlns:r="http://schemas.openxmlformats.org/officeDocument/2006/relationships" r:embed="rId1"/>
          <a:srcRect/>
          <a:stretch>
            <a:fillRect/>
          </a:stretch>
        </a:blipFill>
        <a:scene3d>
          <a:camera prst="orthographicFront">
            <a:rot lat="0" lon="0" rev="16200000"/>
          </a:camera>
          <a:lightRig rig="flat" dir="t"/>
        </a:scene3d>
        <a:sp3d z="127000" prstMaterial="plastic">
          <a:bevelT w="88900" h="88900"/>
          <a:bevelB w="88900" h="31750" prst="angle"/>
        </a:sp3d>
      </dgm:spPr>
    </dgm:pt>
    <dgm:pt modelId="{E75541DB-8288-460A-BE4D-B1EDEB329281}" type="pres">
      <dgm:prSet presAssocID="{962B796B-2244-46BB-9B0C-26984971D345}" presName="txShp" presStyleLbl="node1" presStyleIdx="0" presStyleCnt="2" custLinFactNeighborX="25" custLinFactNeighborY="-22206">
        <dgm:presLayoutVars>
          <dgm:bulletEnabled val="1"/>
        </dgm:presLayoutVars>
      </dgm:prSet>
      <dgm:spPr/>
      <dgm:t>
        <a:bodyPr/>
        <a:lstStyle/>
        <a:p>
          <a:endParaRPr lang="es-ES"/>
        </a:p>
      </dgm:t>
    </dgm:pt>
    <dgm:pt modelId="{FA8D0E48-925A-41BA-8230-FDBA010C9BDA}" type="pres">
      <dgm:prSet presAssocID="{16BFF251-AC33-4D21-AF83-E30EFBB2CA3D}" presName="spacing" presStyleCnt="0"/>
      <dgm:spPr/>
    </dgm:pt>
    <dgm:pt modelId="{F6B8CBB3-A8F5-47BA-8FB1-8456CD280ADC}" type="pres">
      <dgm:prSet presAssocID="{FA7D3C40-4CED-4D57-A224-52F03B9A9865}" presName="composite" presStyleCnt="0"/>
      <dgm:spPr/>
    </dgm:pt>
    <dgm:pt modelId="{8AF75F9C-94DC-4F00-AFFD-FB4AFDD73781}" type="pres">
      <dgm:prSet presAssocID="{FA7D3C40-4CED-4D57-A224-52F03B9A9865}" presName="imgShp" presStyleLbl="fgImgPlace1" presStyleIdx="1" presStyleCnt="2"/>
      <dgm:spPr>
        <a:blipFill dpi="0" rotWithShape="0">
          <a:blip xmlns:r="http://schemas.openxmlformats.org/officeDocument/2006/relationships" r:embed="rId1"/>
          <a:srcRect/>
          <a:stretch>
            <a:fillRect t="1000" b="3000"/>
          </a:stretch>
        </a:blipFill>
        <a:scene3d>
          <a:camera prst="orthographicFront">
            <a:rot lat="0" lon="0" rev="20400000"/>
          </a:camera>
          <a:lightRig rig="flat" dir="t"/>
        </a:scene3d>
        <a:sp3d z="127000" prstMaterial="plastic">
          <a:bevelT w="88900" h="88900"/>
          <a:bevelB w="88900" h="31750" prst="angle"/>
        </a:sp3d>
      </dgm:spPr>
    </dgm:pt>
    <dgm:pt modelId="{01FFC42B-42B6-4908-A3A2-EA251675DFC8}" type="pres">
      <dgm:prSet presAssocID="{FA7D3C40-4CED-4D57-A224-52F03B9A9865}" presName="txShp" presStyleLbl="node1" presStyleIdx="1" presStyleCnt="2">
        <dgm:presLayoutVars>
          <dgm:bulletEnabled val="1"/>
        </dgm:presLayoutVars>
      </dgm:prSet>
      <dgm:spPr/>
      <dgm:t>
        <a:bodyPr/>
        <a:lstStyle/>
        <a:p>
          <a:endParaRPr lang="es-ES"/>
        </a:p>
      </dgm:t>
    </dgm:pt>
  </dgm:ptLst>
  <dgm:cxnLst>
    <dgm:cxn modelId="{928D33B9-0FCA-4B49-A5AE-5692A3FC5B95}" type="presOf" srcId="{D1CAC6F1-0484-4DA8-B733-E7054A8E49B5}" destId="{026FA787-00BE-4519-B064-F5A1895C58DD}" srcOrd="0" destOrd="0" presId="urn:microsoft.com/office/officeart/2005/8/layout/vList3"/>
    <dgm:cxn modelId="{D844DE07-687C-4C75-92D9-25E7365938A1}" type="presOf" srcId="{962B796B-2244-46BB-9B0C-26984971D345}" destId="{E75541DB-8288-460A-BE4D-B1EDEB329281}" srcOrd="0" destOrd="0" presId="urn:microsoft.com/office/officeart/2005/8/layout/vList3"/>
    <dgm:cxn modelId="{4CD318E4-F61D-4E12-8B09-5C8CA431458C}" srcId="{D1CAC6F1-0484-4DA8-B733-E7054A8E49B5}" destId="{962B796B-2244-46BB-9B0C-26984971D345}" srcOrd="0" destOrd="0" parTransId="{DBC9290D-BF1A-471C-A932-D30CA6AF2BBC}" sibTransId="{16BFF251-AC33-4D21-AF83-E30EFBB2CA3D}"/>
    <dgm:cxn modelId="{8B56393C-6FA8-4345-B998-0358D59CA61B}" srcId="{D1CAC6F1-0484-4DA8-B733-E7054A8E49B5}" destId="{FA7D3C40-4CED-4D57-A224-52F03B9A9865}" srcOrd="1" destOrd="0" parTransId="{75F93F48-B3C4-4DF4-A954-8BA91FA05CC5}" sibTransId="{22B75E15-C16C-4E58-9080-58706944C4AF}"/>
    <dgm:cxn modelId="{CEBF25F2-3DC4-43DC-B364-C542C0CCB490}" type="presOf" srcId="{FA7D3C40-4CED-4D57-A224-52F03B9A9865}" destId="{01FFC42B-42B6-4908-A3A2-EA251675DFC8}" srcOrd="0" destOrd="0" presId="urn:microsoft.com/office/officeart/2005/8/layout/vList3"/>
    <dgm:cxn modelId="{D62C2A50-9FEA-4E81-B130-8A0D1ABE9BA4}" type="presParOf" srcId="{026FA787-00BE-4519-B064-F5A1895C58DD}" destId="{0011A0DD-D04A-425D-B00F-CA52CE06A67B}" srcOrd="0" destOrd="0" presId="urn:microsoft.com/office/officeart/2005/8/layout/vList3"/>
    <dgm:cxn modelId="{63C2F6F9-7147-4FF9-9E04-1511307FA87E}" type="presParOf" srcId="{0011A0DD-D04A-425D-B00F-CA52CE06A67B}" destId="{2A6D0FA6-B340-4E58-BF87-E405A9CE4356}" srcOrd="0" destOrd="0" presId="urn:microsoft.com/office/officeart/2005/8/layout/vList3"/>
    <dgm:cxn modelId="{86C5919F-9508-4F8D-896A-1E5B6F3D9BB5}" type="presParOf" srcId="{0011A0DD-D04A-425D-B00F-CA52CE06A67B}" destId="{E75541DB-8288-460A-BE4D-B1EDEB329281}" srcOrd="1" destOrd="0" presId="urn:microsoft.com/office/officeart/2005/8/layout/vList3"/>
    <dgm:cxn modelId="{58CDD298-043C-43D9-8216-49CC3DAEAF9A}" type="presParOf" srcId="{026FA787-00BE-4519-B064-F5A1895C58DD}" destId="{FA8D0E48-925A-41BA-8230-FDBA010C9BDA}" srcOrd="1" destOrd="0" presId="urn:microsoft.com/office/officeart/2005/8/layout/vList3"/>
    <dgm:cxn modelId="{2F8D75E0-D07E-4DD4-9B0D-CCAFC05D28C5}" type="presParOf" srcId="{026FA787-00BE-4519-B064-F5A1895C58DD}" destId="{F6B8CBB3-A8F5-47BA-8FB1-8456CD280ADC}" srcOrd="2" destOrd="0" presId="urn:microsoft.com/office/officeart/2005/8/layout/vList3"/>
    <dgm:cxn modelId="{C2EB2FBF-161A-4D44-9788-8AC3F364ED67}" type="presParOf" srcId="{F6B8CBB3-A8F5-47BA-8FB1-8456CD280ADC}" destId="{8AF75F9C-94DC-4F00-AFFD-FB4AFDD73781}" srcOrd="0" destOrd="0" presId="urn:microsoft.com/office/officeart/2005/8/layout/vList3"/>
    <dgm:cxn modelId="{D087E7DB-5B55-4F93-AD6C-5AC8CC23A01C}" type="presParOf" srcId="{F6B8CBB3-A8F5-47BA-8FB1-8456CD280ADC}" destId="{01FFC42B-42B6-4908-A3A2-EA251675DFC8}"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1CAC6F1-0484-4DA8-B733-E7054A8E49B5}" type="doc">
      <dgm:prSet loTypeId="urn:microsoft.com/office/officeart/2005/8/layout/vList3" loCatId="list" qsTypeId="urn:microsoft.com/office/officeart/2005/8/quickstyle/3d1" qsCatId="3D" csTypeId="urn:microsoft.com/office/officeart/2005/8/colors/accent1_2" csCatId="accent1" phldr="1"/>
      <dgm:spPr/>
    </dgm:pt>
    <dgm:pt modelId="{962B796B-2244-46BB-9B0C-26984971D345}">
      <dgm:prSet phldrT="[Texto]"/>
      <dgm:spPr/>
      <dgm:t>
        <a:bodyPr/>
        <a:lstStyle/>
        <a:p>
          <a:r>
            <a:rPr lang="es-ES" dirty="0" smtClean="0"/>
            <a:t>Asistencia: 10%</a:t>
          </a:r>
          <a:endParaRPr lang="es-ES" dirty="0"/>
        </a:p>
      </dgm:t>
    </dgm:pt>
    <dgm:pt modelId="{DBC9290D-BF1A-471C-A932-D30CA6AF2BBC}" type="parTrans" cxnId="{4CD318E4-F61D-4E12-8B09-5C8CA431458C}">
      <dgm:prSet/>
      <dgm:spPr/>
      <dgm:t>
        <a:bodyPr/>
        <a:lstStyle/>
        <a:p>
          <a:endParaRPr lang="es-ES"/>
        </a:p>
      </dgm:t>
    </dgm:pt>
    <dgm:pt modelId="{16BFF251-AC33-4D21-AF83-E30EFBB2CA3D}" type="sibTrans" cxnId="{4CD318E4-F61D-4E12-8B09-5C8CA431458C}">
      <dgm:prSet/>
      <dgm:spPr/>
      <dgm:t>
        <a:bodyPr/>
        <a:lstStyle/>
        <a:p>
          <a:endParaRPr lang="es-ES"/>
        </a:p>
      </dgm:t>
    </dgm:pt>
    <dgm:pt modelId="{FA7D3C40-4CED-4D57-A224-52F03B9A9865}">
      <dgm:prSet phldrT="[Texto]"/>
      <dgm:spPr/>
      <dgm:t>
        <a:bodyPr/>
        <a:lstStyle/>
        <a:p>
          <a:r>
            <a:rPr lang="es-ES" dirty="0" smtClean="0"/>
            <a:t>Tiempo total: 4’</a:t>
          </a:r>
          <a:endParaRPr lang="es-ES" dirty="0"/>
        </a:p>
      </dgm:t>
    </dgm:pt>
    <dgm:pt modelId="{75F93F48-B3C4-4DF4-A954-8BA91FA05CC5}" type="parTrans" cxnId="{8B56393C-6FA8-4345-B998-0358D59CA61B}">
      <dgm:prSet/>
      <dgm:spPr/>
      <dgm:t>
        <a:bodyPr/>
        <a:lstStyle/>
        <a:p>
          <a:endParaRPr lang="es-ES"/>
        </a:p>
      </dgm:t>
    </dgm:pt>
    <dgm:pt modelId="{22B75E15-C16C-4E58-9080-58706944C4AF}" type="sibTrans" cxnId="{8B56393C-6FA8-4345-B998-0358D59CA61B}">
      <dgm:prSet/>
      <dgm:spPr/>
      <dgm:t>
        <a:bodyPr/>
        <a:lstStyle/>
        <a:p>
          <a:endParaRPr lang="es-ES"/>
        </a:p>
      </dgm:t>
    </dgm:pt>
    <dgm:pt modelId="{026FA787-00BE-4519-B064-F5A1895C58DD}" type="pres">
      <dgm:prSet presAssocID="{D1CAC6F1-0484-4DA8-B733-E7054A8E49B5}" presName="linearFlow" presStyleCnt="0">
        <dgm:presLayoutVars>
          <dgm:dir/>
          <dgm:resizeHandles val="exact"/>
        </dgm:presLayoutVars>
      </dgm:prSet>
      <dgm:spPr/>
    </dgm:pt>
    <dgm:pt modelId="{0011A0DD-D04A-425D-B00F-CA52CE06A67B}" type="pres">
      <dgm:prSet presAssocID="{962B796B-2244-46BB-9B0C-26984971D345}" presName="composite" presStyleCnt="0"/>
      <dgm:spPr/>
    </dgm:pt>
    <dgm:pt modelId="{2A6D0FA6-B340-4E58-BF87-E405A9CE4356}" type="pres">
      <dgm:prSet presAssocID="{962B796B-2244-46BB-9B0C-26984971D345}" presName="imgShp" presStyleLbl="fgImgPlace1" presStyleIdx="0" presStyleCnt="2"/>
      <dgm:spPr>
        <a:blipFill dpi="0" rotWithShape="0">
          <a:blip xmlns:r="http://schemas.openxmlformats.org/officeDocument/2006/relationships" r:embed="rId1"/>
          <a:srcRect/>
          <a:stretch>
            <a:fillRect t="2000" b="3000"/>
          </a:stretch>
        </a:blipFill>
        <a:scene3d>
          <a:camera prst="orthographicFront">
            <a:rot lat="0" lon="0" rev="20400000"/>
          </a:camera>
          <a:lightRig rig="flat" dir="t"/>
        </a:scene3d>
        <a:sp3d z="127000" prstMaterial="plastic">
          <a:bevelT w="88900" h="88900"/>
          <a:bevelB w="88900" h="31750" prst="angle"/>
        </a:sp3d>
      </dgm:spPr>
    </dgm:pt>
    <dgm:pt modelId="{E75541DB-8288-460A-BE4D-B1EDEB329281}" type="pres">
      <dgm:prSet presAssocID="{962B796B-2244-46BB-9B0C-26984971D345}" presName="txShp" presStyleLbl="node1" presStyleIdx="0" presStyleCnt="2" custLinFactNeighborX="25" custLinFactNeighborY="-22206">
        <dgm:presLayoutVars>
          <dgm:bulletEnabled val="1"/>
        </dgm:presLayoutVars>
      </dgm:prSet>
      <dgm:spPr/>
      <dgm:t>
        <a:bodyPr/>
        <a:lstStyle/>
        <a:p>
          <a:endParaRPr lang="es-ES"/>
        </a:p>
      </dgm:t>
    </dgm:pt>
    <dgm:pt modelId="{FA8D0E48-925A-41BA-8230-FDBA010C9BDA}" type="pres">
      <dgm:prSet presAssocID="{16BFF251-AC33-4D21-AF83-E30EFBB2CA3D}" presName="spacing" presStyleCnt="0"/>
      <dgm:spPr/>
    </dgm:pt>
    <dgm:pt modelId="{F6B8CBB3-A8F5-47BA-8FB1-8456CD280ADC}" type="pres">
      <dgm:prSet presAssocID="{FA7D3C40-4CED-4D57-A224-52F03B9A9865}" presName="composite" presStyleCnt="0"/>
      <dgm:spPr/>
    </dgm:pt>
    <dgm:pt modelId="{8AF75F9C-94DC-4F00-AFFD-FB4AFDD73781}" type="pres">
      <dgm:prSet presAssocID="{FA7D3C40-4CED-4D57-A224-52F03B9A9865}" presName="imgShp" presStyleLbl="fgImgPlace1" presStyleIdx="1" presStyleCnt="2"/>
      <dgm:spPr>
        <a:blipFill dpi="0" rotWithShape="0">
          <a:blip xmlns:r="http://schemas.openxmlformats.org/officeDocument/2006/relationships" r:embed="rId1"/>
          <a:srcRect/>
          <a:stretch>
            <a:fillRect t="2000" b="3000"/>
          </a:stretch>
        </a:blipFill>
      </dgm:spPr>
    </dgm:pt>
    <dgm:pt modelId="{01FFC42B-42B6-4908-A3A2-EA251675DFC8}" type="pres">
      <dgm:prSet presAssocID="{FA7D3C40-4CED-4D57-A224-52F03B9A9865}" presName="txShp" presStyleLbl="node1" presStyleIdx="1" presStyleCnt="2">
        <dgm:presLayoutVars>
          <dgm:bulletEnabled val="1"/>
        </dgm:presLayoutVars>
      </dgm:prSet>
      <dgm:spPr/>
      <dgm:t>
        <a:bodyPr/>
        <a:lstStyle/>
        <a:p>
          <a:endParaRPr lang="es-ES"/>
        </a:p>
      </dgm:t>
    </dgm:pt>
  </dgm:ptLst>
  <dgm:cxnLst>
    <dgm:cxn modelId="{8C3292EB-6E29-48D2-AD6F-57C591EDFD8D}" type="presOf" srcId="{962B796B-2244-46BB-9B0C-26984971D345}" destId="{E75541DB-8288-460A-BE4D-B1EDEB329281}" srcOrd="0" destOrd="0" presId="urn:microsoft.com/office/officeart/2005/8/layout/vList3"/>
    <dgm:cxn modelId="{4E839BD3-F215-4E9D-A8B5-10F3AB3A99A3}" type="presOf" srcId="{FA7D3C40-4CED-4D57-A224-52F03B9A9865}" destId="{01FFC42B-42B6-4908-A3A2-EA251675DFC8}" srcOrd="0" destOrd="0" presId="urn:microsoft.com/office/officeart/2005/8/layout/vList3"/>
    <dgm:cxn modelId="{4CD318E4-F61D-4E12-8B09-5C8CA431458C}" srcId="{D1CAC6F1-0484-4DA8-B733-E7054A8E49B5}" destId="{962B796B-2244-46BB-9B0C-26984971D345}" srcOrd="0" destOrd="0" parTransId="{DBC9290D-BF1A-471C-A932-D30CA6AF2BBC}" sibTransId="{16BFF251-AC33-4D21-AF83-E30EFBB2CA3D}"/>
    <dgm:cxn modelId="{8B56393C-6FA8-4345-B998-0358D59CA61B}" srcId="{D1CAC6F1-0484-4DA8-B733-E7054A8E49B5}" destId="{FA7D3C40-4CED-4D57-A224-52F03B9A9865}" srcOrd="1" destOrd="0" parTransId="{75F93F48-B3C4-4DF4-A954-8BA91FA05CC5}" sibTransId="{22B75E15-C16C-4E58-9080-58706944C4AF}"/>
    <dgm:cxn modelId="{9886B29D-E8CB-472E-B0C6-6533A17AF986}" type="presOf" srcId="{D1CAC6F1-0484-4DA8-B733-E7054A8E49B5}" destId="{026FA787-00BE-4519-B064-F5A1895C58DD}" srcOrd="0" destOrd="0" presId="urn:microsoft.com/office/officeart/2005/8/layout/vList3"/>
    <dgm:cxn modelId="{5CE73AA1-B4BF-4926-873A-7B10DFEF134A}" type="presParOf" srcId="{026FA787-00BE-4519-B064-F5A1895C58DD}" destId="{0011A0DD-D04A-425D-B00F-CA52CE06A67B}" srcOrd="0" destOrd="0" presId="urn:microsoft.com/office/officeart/2005/8/layout/vList3"/>
    <dgm:cxn modelId="{376F3CEE-4FC0-4B37-B869-A13BA9600C18}" type="presParOf" srcId="{0011A0DD-D04A-425D-B00F-CA52CE06A67B}" destId="{2A6D0FA6-B340-4E58-BF87-E405A9CE4356}" srcOrd="0" destOrd="0" presId="urn:microsoft.com/office/officeart/2005/8/layout/vList3"/>
    <dgm:cxn modelId="{DCC8304F-4B5F-41DA-9885-02738A03C80E}" type="presParOf" srcId="{0011A0DD-D04A-425D-B00F-CA52CE06A67B}" destId="{E75541DB-8288-460A-BE4D-B1EDEB329281}" srcOrd="1" destOrd="0" presId="urn:microsoft.com/office/officeart/2005/8/layout/vList3"/>
    <dgm:cxn modelId="{FE849AE1-E200-472A-9912-85D0A7D4D32A}" type="presParOf" srcId="{026FA787-00BE-4519-B064-F5A1895C58DD}" destId="{FA8D0E48-925A-41BA-8230-FDBA010C9BDA}" srcOrd="1" destOrd="0" presId="urn:microsoft.com/office/officeart/2005/8/layout/vList3"/>
    <dgm:cxn modelId="{2B246918-24D2-4C7C-9E3F-982607C73850}" type="presParOf" srcId="{026FA787-00BE-4519-B064-F5A1895C58DD}" destId="{F6B8CBB3-A8F5-47BA-8FB1-8456CD280ADC}" srcOrd="2" destOrd="0" presId="urn:microsoft.com/office/officeart/2005/8/layout/vList3"/>
    <dgm:cxn modelId="{6DD69911-39A9-456E-85B7-2659654B3F28}" type="presParOf" srcId="{F6B8CBB3-A8F5-47BA-8FB1-8456CD280ADC}" destId="{8AF75F9C-94DC-4F00-AFFD-FB4AFDD73781}" srcOrd="0" destOrd="0" presId="urn:microsoft.com/office/officeart/2005/8/layout/vList3"/>
    <dgm:cxn modelId="{5F45F3AC-5A8C-4B34-87F4-2DEEF1E1D5DD}" type="presParOf" srcId="{F6B8CBB3-A8F5-47BA-8FB1-8456CD280ADC}" destId="{01FFC42B-42B6-4908-A3A2-EA251675DFC8}" srcOrd="1" destOrd="0" presId="urn:microsoft.com/office/officeart/2005/8/layout/v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A61B64E-88B7-41F5-A5CC-5AD5D3904B2A}" type="doc">
      <dgm:prSet loTypeId="urn:microsoft.com/office/officeart/2005/8/layout/vList3" loCatId="list" qsTypeId="urn:microsoft.com/office/officeart/2005/8/quickstyle/3d1" qsCatId="3D" csTypeId="urn:microsoft.com/office/officeart/2005/8/colors/accent1_2" csCatId="accent1" phldr="1"/>
      <dgm:spPr/>
    </dgm:pt>
    <dgm:pt modelId="{AE47A75A-7D1D-4204-9767-4AF4E9C35A10}">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Ofrece una buena alternativa de comunicación para usuarios LSA</a:t>
          </a:r>
          <a:endParaRPr lang="es-ES" sz="2000" b="1" dirty="0">
            <a:solidFill>
              <a:schemeClr val="tx1"/>
            </a:solidFill>
            <a:effectLst>
              <a:outerShdw blurRad="38100" dist="38100" dir="2700000" algn="tl">
                <a:srgbClr val="000000">
                  <a:alpha val="43137"/>
                </a:srgbClr>
              </a:outerShdw>
            </a:effectLst>
          </a:endParaRPr>
        </a:p>
      </dgm:t>
    </dgm:pt>
    <dgm:pt modelId="{77F89172-4EBD-460C-9B44-2D6B55096CA2}" type="parTrans" cxnId="{318D2130-7E6A-45E9-9C01-E29DAC818547}">
      <dgm:prSet/>
      <dgm:spPr/>
      <dgm:t>
        <a:bodyPr/>
        <a:lstStyle/>
        <a:p>
          <a:endParaRPr lang="es-ES"/>
        </a:p>
      </dgm:t>
    </dgm:pt>
    <dgm:pt modelId="{F645E09D-6B37-456E-9C73-1B3A8F4839C4}" type="sibTrans" cxnId="{318D2130-7E6A-45E9-9C01-E29DAC818547}">
      <dgm:prSet/>
      <dgm:spPr/>
      <dgm:t>
        <a:bodyPr/>
        <a:lstStyle/>
        <a:p>
          <a:endParaRPr lang="es-ES"/>
        </a:p>
      </dgm:t>
    </dgm:pt>
    <dgm:pt modelId="{92843D59-46EB-458B-8CA2-F5011597F253}">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Importancia del barrido para interacción entre usuarios de LSA y no videntes</a:t>
          </a:r>
          <a:endParaRPr lang="es-ES" sz="2000" b="1" dirty="0">
            <a:solidFill>
              <a:schemeClr val="tx1"/>
            </a:solidFill>
            <a:effectLst>
              <a:outerShdw blurRad="38100" dist="38100" dir="2700000" algn="tl">
                <a:srgbClr val="000000">
                  <a:alpha val="43137"/>
                </a:srgbClr>
              </a:outerShdw>
            </a:effectLst>
          </a:endParaRPr>
        </a:p>
      </dgm:t>
    </dgm:pt>
    <dgm:pt modelId="{8504AAC9-E36C-40B5-B6F4-5E414143A933}" type="parTrans" cxnId="{B835D7C4-ECE5-4B01-AD34-D9BDF7CE7A4E}">
      <dgm:prSet/>
      <dgm:spPr/>
      <dgm:t>
        <a:bodyPr/>
        <a:lstStyle/>
        <a:p>
          <a:endParaRPr lang="es-ES"/>
        </a:p>
      </dgm:t>
    </dgm:pt>
    <dgm:pt modelId="{41C847BD-E94A-4455-9569-E44EB76EBF9D}" type="sibTrans" cxnId="{B835D7C4-ECE5-4B01-AD34-D9BDF7CE7A4E}">
      <dgm:prSet/>
      <dgm:spPr/>
      <dgm:t>
        <a:bodyPr/>
        <a:lstStyle/>
        <a:p>
          <a:endParaRPr lang="es-ES"/>
        </a:p>
      </dgm:t>
    </dgm:pt>
    <dgm:pt modelId="{FEBD5B13-0EA8-4642-B259-38001D6F2E86}">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Falta un feedback al seleccionar o eliminar videos de tal manera que el usuario pueda ver la composición actual del mensaje</a:t>
          </a:r>
          <a:endParaRPr lang="es-ES" sz="2000" b="1" dirty="0">
            <a:solidFill>
              <a:schemeClr val="tx1"/>
            </a:solidFill>
            <a:effectLst>
              <a:outerShdw blurRad="38100" dist="38100" dir="2700000" algn="tl">
                <a:srgbClr val="000000">
                  <a:alpha val="43137"/>
                </a:srgbClr>
              </a:outerShdw>
            </a:effectLst>
          </a:endParaRPr>
        </a:p>
      </dgm:t>
    </dgm:pt>
    <dgm:pt modelId="{633BCCEF-8C74-4C58-B5F2-E3842FE2C8AF}" type="parTrans" cxnId="{6BB3611E-D408-4609-B952-06823B0A2B52}">
      <dgm:prSet/>
      <dgm:spPr/>
      <dgm:t>
        <a:bodyPr/>
        <a:lstStyle/>
        <a:p>
          <a:endParaRPr lang="es-ES"/>
        </a:p>
      </dgm:t>
    </dgm:pt>
    <dgm:pt modelId="{25EF9123-48FF-4543-805D-D42D7AAE9680}" type="sibTrans" cxnId="{6BB3611E-D408-4609-B952-06823B0A2B52}">
      <dgm:prSet/>
      <dgm:spPr/>
      <dgm:t>
        <a:bodyPr/>
        <a:lstStyle/>
        <a:p>
          <a:endParaRPr lang="es-ES"/>
        </a:p>
      </dgm:t>
    </dgm:pt>
    <dgm:pt modelId="{1D2DAA02-8AAD-475D-B06E-DFB7084BF972}">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Para cierto grupo de personas, seria de mucha ayuda que los videos dispongan de subtítulos.</a:t>
          </a:r>
          <a:endParaRPr lang="es-ES" sz="2000" b="1" dirty="0">
            <a:solidFill>
              <a:schemeClr val="tx1"/>
            </a:solidFill>
            <a:effectLst>
              <a:outerShdw blurRad="38100" dist="38100" dir="2700000" algn="tl">
                <a:srgbClr val="000000">
                  <a:alpha val="43137"/>
                </a:srgbClr>
              </a:outerShdw>
            </a:effectLst>
          </a:endParaRPr>
        </a:p>
      </dgm:t>
    </dgm:pt>
    <dgm:pt modelId="{61A9B370-3E89-46C6-A5CF-BA3AAAC86A17}" type="parTrans" cxnId="{2735303C-0ABA-43BA-97E8-E66CCAD24EC7}">
      <dgm:prSet/>
      <dgm:spPr/>
      <dgm:t>
        <a:bodyPr/>
        <a:lstStyle/>
        <a:p>
          <a:endParaRPr lang="es-ES"/>
        </a:p>
      </dgm:t>
    </dgm:pt>
    <dgm:pt modelId="{441D4B2F-E043-4C33-95D6-328630693E60}" type="sibTrans" cxnId="{2735303C-0ABA-43BA-97E8-E66CCAD24EC7}">
      <dgm:prSet/>
      <dgm:spPr/>
      <dgm:t>
        <a:bodyPr/>
        <a:lstStyle/>
        <a:p>
          <a:endParaRPr lang="es-ES"/>
        </a:p>
      </dgm:t>
    </dgm:pt>
    <dgm:pt modelId="{C6F758A9-702B-4D57-A09A-CCFF07DDDB02}">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Sugiere incorporar a la animación GIF, un encabezado, un final y un breve lapso en blanco.</a:t>
          </a:r>
          <a:endParaRPr lang="es-ES" sz="2000" b="1" dirty="0">
            <a:solidFill>
              <a:schemeClr val="tx1"/>
            </a:solidFill>
            <a:effectLst>
              <a:outerShdw blurRad="38100" dist="38100" dir="2700000" algn="tl">
                <a:srgbClr val="000000">
                  <a:alpha val="43137"/>
                </a:srgbClr>
              </a:outerShdw>
            </a:effectLst>
          </a:endParaRPr>
        </a:p>
      </dgm:t>
    </dgm:pt>
    <dgm:pt modelId="{A5611753-4E5B-4A2D-9CEF-A2C793F009F3}" type="parTrans" cxnId="{364EA170-423C-4E82-B0B2-F0104E4273FE}">
      <dgm:prSet/>
      <dgm:spPr/>
      <dgm:t>
        <a:bodyPr/>
        <a:lstStyle/>
        <a:p>
          <a:endParaRPr lang="es-ES"/>
        </a:p>
      </dgm:t>
    </dgm:pt>
    <dgm:pt modelId="{299882D0-863B-4056-9BFF-169725F13BC0}" type="sibTrans" cxnId="{364EA170-423C-4E82-B0B2-F0104E4273FE}">
      <dgm:prSet/>
      <dgm:spPr/>
      <dgm:t>
        <a:bodyPr/>
        <a:lstStyle/>
        <a:p>
          <a:endParaRPr lang="es-ES"/>
        </a:p>
      </dgm:t>
    </dgm:pt>
    <dgm:pt modelId="{AAF3B6E2-9EE1-4F44-8928-21D9F19DE2AA}">
      <dgm:prSet phldrT="[Texto]" custT="1"/>
      <dgm:spPr>
        <a:solidFill>
          <a:srgbClr val="FFFF00"/>
        </a:solidFill>
      </dgm:spPr>
      <dgm:t>
        <a:bodyPr/>
        <a:lstStyle/>
        <a:p>
          <a:r>
            <a:rPr lang="es-ES" sz="2000" b="1" dirty="0" smtClean="0">
              <a:solidFill>
                <a:schemeClr val="tx1"/>
              </a:solidFill>
              <a:effectLst>
                <a:outerShdw blurRad="38100" dist="38100" dir="2700000" algn="tl">
                  <a:srgbClr val="000000">
                    <a:alpha val="43137"/>
                  </a:srgbClr>
                </a:outerShdw>
              </a:effectLst>
            </a:rPr>
            <a:t>Como posibilidad educativa de ComuniCA, menciona su potencial para el armado de contenido didáctico.</a:t>
          </a:r>
          <a:endParaRPr lang="es-ES" sz="2000" b="1" dirty="0">
            <a:solidFill>
              <a:schemeClr val="tx1"/>
            </a:solidFill>
            <a:effectLst>
              <a:outerShdw blurRad="38100" dist="38100" dir="2700000" algn="tl">
                <a:srgbClr val="000000">
                  <a:alpha val="43137"/>
                </a:srgbClr>
              </a:outerShdw>
            </a:effectLst>
          </a:endParaRPr>
        </a:p>
      </dgm:t>
    </dgm:pt>
    <dgm:pt modelId="{837E20C0-42F4-4A80-A20C-FA364D3B0814}" type="parTrans" cxnId="{447139AA-D642-424B-8CF0-CB08ABF59457}">
      <dgm:prSet/>
      <dgm:spPr/>
      <dgm:t>
        <a:bodyPr/>
        <a:lstStyle/>
        <a:p>
          <a:endParaRPr lang="es-ES"/>
        </a:p>
      </dgm:t>
    </dgm:pt>
    <dgm:pt modelId="{8B664A2B-DCCE-4537-8698-A1AB30B0208A}" type="sibTrans" cxnId="{447139AA-D642-424B-8CF0-CB08ABF59457}">
      <dgm:prSet/>
      <dgm:spPr/>
      <dgm:t>
        <a:bodyPr/>
        <a:lstStyle/>
        <a:p>
          <a:endParaRPr lang="es-ES"/>
        </a:p>
      </dgm:t>
    </dgm:pt>
    <dgm:pt modelId="{74EAD22C-A68B-4771-9E4B-4DDE56C782F9}" type="pres">
      <dgm:prSet presAssocID="{FA61B64E-88B7-41F5-A5CC-5AD5D3904B2A}" presName="linearFlow" presStyleCnt="0">
        <dgm:presLayoutVars>
          <dgm:dir/>
          <dgm:resizeHandles val="exact"/>
        </dgm:presLayoutVars>
      </dgm:prSet>
      <dgm:spPr/>
    </dgm:pt>
    <dgm:pt modelId="{BA1014FE-4B3F-4C68-9C09-139015903101}" type="pres">
      <dgm:prSet presAssocID="{AE47A75A-7D1D-4204-9767-4AF4E9C35A10}" presName="composite" presStyleCnt="0"/>
      <dgm:spPr/>
    </dgm:pt>
    <dgm:pt modelId="{CCB7AA2E-0A66-4952-AFC7-9A875FE39E0A}" type="pres">
      <dgm:prSet presAssocID="{AE47A75A-7D1D-4204-9767-4AF4E9C35A10}" presName="imgShp" presStyleLbl="fgImgPlace1" presStyleIdx="0" presStyleCnt="6" custLinFactNeighborX="3196" custLinFactNeighborY="21912"/>
      <dgm:spPr>
        <a:blipFill rotWithShape="0">
          <a:blip xmlns:r="http://schemas.openxmlformats.org/officeDocument/2006/relationships" r:embed="rId1"/>
          <a:stretch>
            <a:fillRect/>
          </a:stretch>
        </a:blipFill>
      </dgm:spPr>
    </dgm:pt>
    <dgm:pt modelId="{7DFCD872-4F39-4A9B-BB40-42D59976662E}" type="pres">
      <dgm:prSet presAssocID="{AE47A75A-7D1D-4204-9767-4AF4E9C35A10}" presName="txShp" presStyleLbl="node1" presStyleIdx="0" presStyleCnt="6" custLinFactNeighborX="-188" custLinFactNeighborY="21912">
        <dgm:presLayoutVars>
          <dgm:bulletEnabled val="1"/>
        </dgm:presLayoutVars>
      </dgm:prSet>
      <dgm:spPr/>
      <dgm:t>
        <a:bodyPr/>
        <a:lstStyle/>
        <a:p>
          <a:endParaRPr lang="es-ES"/>
        </a:p>
      </dgm:t>
    </dgm:pt>
    <dgm:pt modelId="{15CB2BF6-5AFB-443C-8509-6B499FA700C9}" type="pres">
      <dgm:prSet presAssocID="{F645E09D-6B37-456E-9C73-1B3A8F4839C4}" presName="spacing" presStyleCnt="0"/>
      <dgm:spPr/>
    </dgm:pt>
    <dgm:pt modelId="{35DB77AD-5BF0-4D61-9405-40EBC321FBAD}" type="pres">
      <dgm:prSet presAssocID="{92843D59-46EB-458B-8CA2-F5011597F253}" presName="composite" presStyleCnt="0"/>
      <dgm:spPr/>
    </dgm:pt>
    <dgm:pt modelId="{1900D0DD-7053-4560-804D-BA2518399E29}" type="pres">
      <dgm:prSet presAssocID="{92843D59-46EB-458B-8CA2-F5011597F253}" presName="imgShp" presStyleLbl="fgImgPlace1" presStyleIdx="1" presStyleCnt="6" custLinFactNeighborX="3196" custLinFactNeighborY="3929"/>
      <dgm:spPr>
        <a:blipFill rotWithShape="0">
          <a:blip xmlns:r="http://schemas.openxmlformats.org/officeDocument/2006/relationships" r:embed="rId1"/>
          <a:stretch>
            <a:fillRect/>
          </a:stretch>
        </a:blipFill>
      </dgm:spPr>
    </dgm:pt>
    <dgm:pt modelId="{15A18033-C8C6-49CA-8372-5C7CD0A4694B}" type="pres">
      <dgm:prSet presAssocID="{92843D59-46EB-458B-8CA2-F5011597F253}" presName="txShp" presStyleLbl="node1" presStyleIdx="1" presStyleCnt="6" custLinFactNeighborX="-188" custLinFactNeighborY="3929">
        <dgm:presLayoutVars>
          <dgm:bulletEnabled val="1"/>
        </dgm:presLayoutVars>
      </dgm:prSet>
      <dgm:spPr/>
      <dgm:t>
        <a:bodyPr/>
        <a:lstStyle/>
        <a:p>
          <a:endParaRPr lang="es-ES"/>
        </a:p>
      </dgm:t>
    </dgm:pt>
    <dgm:pt modelId="{458EC048-2133-406F-815B-EE7B4358CB52}" type="pres">
      <dgm:prSet presAssocID="{41C847BD-E94A-4455-9569-E44EB76EBF9D}" presName="spacing" presStyleCnt="0"/>
      <dgm:spPr/>
    </dgm:pt>
    <dgm:pt modelId="{5FE98811-36AA-4B16-99C5-4C0D1E154DC6}" type="pres">
      <dgm:prSet presAssocID="{FEBD5B13-0EA8-4642-B259-38001D6F2E86}" presName="composite" presStyleCnt="0"/>
      <dgm:spPr/>
    </dgm:pt>
    <dgm:pt modelId="{CC0FADCC-79F9-4C14-8E9A-01BFD42098D4}" type="pres">
      <dgm:prSet presAssocID="{FEBD5B13-0EA8-4642-B259-38001D6F2E86}" presName="imgShp" presStyleLbl="fgImgPlace1" presStyleIdx="2" presStyleCnt="6" custLinFactNeighborX="3196" custLinFactNeighborY="96946"/>
      <dgm:spPr>
        <a:blipFill rotWithShape="0">
          <a:blip xmlns:r="http://schemas.openxmlformats.org/officeDocument/2006/relationships" r:embed="rId2"/>
          <a:stretch>
            <a:fillRect/>
          </a:stretch>
        </a:blipFill>
      </dgm:spPr>
    </dgm:pt>
    <dgm:pt modelId="{A3173BB1-0AEA-487C-ACF6-91A9A19D31CD}" type="pres">
      <dgm:prSet presAssocID="{FEBD5B13-0EA8-4642-B259-38001D6F2E86}" presName="txShp" presStyleLbl="node1" presStyleIdx="2" presStyleCnt="6" custLinFactNeighborX="-188" custLinFactNeighborY="96946">
        <dgm:presLayoutVars>
          <dgm:bulletEnabled val="1"/>
        </dgm:presLayoutVars>
      </dgm:prSet>
      <dgm:spPr/>
      <dgm:t>
        <a:bodyPr/>
        <a:lstStyle/>
        <a:p>
          <a:endParaRPr lang="es-ES"/>
        </a:p>
      </dgm:t>
    </dgm:pt>
    <dgm:pt modelId="{1B40D307-5FCF-43AD-A1DA-ED7F3A2C5A10}" type="pres">
      <dgm:prSet presAssocID="{25EF9123-48FF-4543-805D-D42D7AAE9680}" presName="spacing" presStyleCnt="0"/>
      <dgm:spPr/>
    </dgm:pt>
    <dgm:pt modelId="{A0F46423-287F-4A41-BE3D-8DC566C79943}" type="pres">
      <dgm:prSet presAssocID="{1D2DAA02-8AAD-475D-B06E-DFB7084BF972}" presName="composite" presStyleCnt="0"/>
      <dgm:spPr/>
    </dgm:pt>
    <dgm:pt modelId="{F02EA361-6334-4F5C-AD7C-B95EB88DB5EA}" type="pres">
      <dgm:prSet presAssocID="{1D2DAA02-8AAD-475D-B06E-DFB7084BF972}" presName="imgShp" presStyleLbl="fgImgPlace1" presStyleIdx="3" presStyleCnt="6" custLinFactNeighborX="3196" custLinFactNeighborY="78963"/>
      <dgm:spPr>
        <a:blipFill rotWithShape="0">
          <a:blip xmlns:r="http://schemas.openxmlformats.org/officeDocument/2006/relationships" r:embed="rId3"/>
          <a:stretch>
            <a:fillRect/>
          </a:stretch>
        </a:blipFill>
      </dgm:spPr>
    </dgm:pt>
    <dgm:pt modelId="{14EF14FD-63E8-46F6-8CF7-9E89EFE22C55}" type="pres">
      <dgm:prSet presAssocID="{1D2DAA02-8AAD-475D-B06E-DFB7084BF972}" presName="txShp" presStyleLbl="node1" presStyleIdx="3" presStyleCnt="6" custLinFactNeighborX="-188" custLinFactNeighborY="78963">
        <dgm:presLayoutVars>
          <dgm:bulletEnabled val="1"/>
        </dgm:presLayoutVars>
      </dgm:prSet>
      <dgm:spPr/>
      <dgm:t>
        <a:bodyPr/>
        <a:lstStyle/>
        <a:p>
          <a:endParaRPr lang="es-ES"/>
        </a:p>
      </dgm:t>
    </dgm:pt>
    <dgm:pt modelId="{67914C90-A98B-47F3-BCD5-75C5DB23F6C8}" type="pres">
      <dgm:prSet presAssocID="{441D4B2F-E043-4C33-95D6-328630693E60}" presName="spacing" presStyleCnt="0"/>
      <dgm:spPr/>
    </dgm:pt>
    <dgm:pt modelId="{2B01B7A7-1A27-4CF1-BFFF-BA50E2978EEF}" type="pres">
      <dgm:prSet presAssocID="{C6F758A9-702B-4D57-A09A-CCFF07DDDB02}" presName="composite" presStyleCnt="0"/>
      <dgm:spPr/>
    </dgm:pt>
    <dgm:pt modelId="{D29C69E9-380C-40CA-A513-3848F4CE6837}" type="pres">
      <dgm:prSet presAssocID="{C6F758A9-702B-4D57-A09A-CCFF07DDDB02}" presName="imgShp" presStyleLbl="fgImgPlace1" presStyleIdx="4" presStyleCnt="6" custLinFactNeighborX="3196" custLinFactNeighborY="60979"/>
      <dgm:spPr>
        <a:blipFill rotWithShape="0">
          <a:blip xmlns:r="http://schemas.openxmlformats.org/officeDocument/2006/relationships" r:embed="rId3"/>
          <a:stretch>
            <a:fillRect/>
          </a:stretch>
        </a:blipFill>
      </dgm:spPr>
    </dgm:pt>
    <dgm:pt modelId="{A191F7B2-8A40-4731-B3FA-38662C3E7B63}" type="pres">
      <dgm:prSet presAssocID="{C6F758A9-702B-4D57-A09A-CCFF07DDDB02}" presName="txShp" presStyleLbl="node1" presStyleIdx="4" presStyleCnt="6" custLinFactNeighborX="-188" custLinFactNeighborY="60979">
        <dgm:presLayoutVars>
          <dgm:bulletEnabled val="1"/>
        </dgm:presLayoutVars>
      </dgm:prSet>
      <dgm:spPr/>
      <dgm:t>
        <a:bodyPr/>
        <a:lstStyle/>
        <a:p>
          <a:endParaRPr lang="es-ES"/>
        </a:p>
      </dgm:t>
    </dgm:pt>
    <dgm:pt modelId="{F93DA0EA-30D9-4E5D-85F6-C0368A8D4585}" type="pres">
      <dgm:prSet presAssocID="{299882D0-863B-4056-9BFF-169725F13BC0}" presName="spacing" presStyleCnt="0"/>
      <dgm:spPr/>
    </dgm:pt>
    <dgm:pt modelId="{3FCF1A60-80AE-4DD0-AC6D-39836D60DB3F}" type="pres">
      <dgm:prSet presAssocID="{AAF3B6E2-9EE1-4F44-8928-21D9F19DE2AA}" presName="composite" presStyleCnt="0"/>
      <dgm:spPr/>
    </dgm:pt>
    <dgm:pt modelId="{D393BCCA-A118-478C-9A43-1BB3083042C5}" type="pres">
      <dgm:prSet presAssocID="{AAF3B6E2-9EE1-4F44-8928-21D9F19DE2AA}" presName="imgShp" presStyleLbl="fgImgPlace1" presStyleIdx="5" presStyleCnt="6" custLinFactY="-200000" custLinFactNeighborX="3196" custLinFactNeighborY="-201009"/>
      <dgm:spPr>
        <a:blipFill rotWithShape="0">
          <a:blip xmlns:r="http://schemas.openxmlformats.org/officeDocument/2006/relationships" r:embed="rId1"/>
          <a:stretch>
            <a:fillRect/>
          </a:stretch>
        </a:blipFill>
      </dgm:spPr>
    </dgm:pt>
    <dgm:pt modelId="{6E02B85D-A18C-4AB3-8520-1CEF85757F81}" type="pres">
      <dgm:prSet presAssocID="{AAF3B6E2-9EE1-4F44-8928-21D9F19DE2AA}" presName="txShp" presStyleLbl="node1" presStyleIdx="5" presStyleCnt="6" custLinFactY="-200000" custLinFactNeighborX="-188" custLinFactNeighborY="-201008">
        <dgm:presLayoutVars>
          <dgm:bulletEnabled val="1"/>
        </dgm:presLayoutVars>
      </dgm:prSet>
      <dgm:spPr/>
      <dgm:t>
        <a:bodyPr/>
        <a:lstStyle/>
        <a:p>
          <a:endParaRPr lang="es-ES"/>
        </a:p>
      </dgm:t>
    </dgm:pt>
  </dgm:ptLst>
  <dgm:cxnLst>
    <dgm:cxn modelId="{00EABCE0-649D-47C6-B37E-91007DC7D1A7}" type="presOf" srcId="{AE47A75A-7D1D-4204-9767-4AF4E9C35A10}" destId="{7DFCD872-4F39-4A9B-BB40-42D59976662E}" srcOrd="0" destOrd="0" presId="urn:microsoft.com/office/officeart/2005/8/layout/vList3"/>
    <dgm:cxn modelId="{447139AA-D642-424B-8CF0-CB08ABF59457}" srcId="{FA61B64E-88B7-41F5-A5CC-5AD5D3904B2A}" destId="{AAF3B6E2-9EE1-4F44-8928-21D9F19DE2AA}" srcOrd="5" destOrd="0" parTransId="{837E20C0-42F4-4A80-A20C-FA364D3B0814}" sibTransId="{8B664A2B-DCCE-4537-8698-A1AB30B0208A}"/>
    <dgm:cxn modelId="{318D2130-7E6A-45E9-9C01-E29DAC818547}" srcId="{FA61B64E-88B7-41F5-A5CC-5AD5D3904B2A}" destId="{AE47A75A-7D1D-4204-9767-4AF4E9C35A10}" srcOrd="0" destOrd="0" parTransId="{77F89172-4EBD-460C-9B44-2D6B55096CA2}" sibTransId="{F645E09D-6B37-456E-9C73-1B3A8F4839C4}"/>
    <dgm:cxn modelId="{B835D7C4-ECE5-4B01-AD34-D9BDF7CE7A4E}" srcId="{FA61B64E-88B7-41F5-A5CC-5AD5D3904B2A}" destId="{92843D59-46EB-458B-8CA2-F5011597F253}" srcOrd="1" destOrd="0" parTransId="{8504AAC9-E36C-40B5-B6F4-5E414143A933}" sibTransId="{41C847BD-E94A-4455-9569-E44EB76EBF9D}"/>
    <dgm:cxn modelId="{364EA170-423C-4E82-B0B2-F0104E4273FE}" srcId="{FA61B64E-88B7-41F5-A5CC-5AD5D3904B2A}" destId="{C6F758A9-702B-4D57-A09A-CCFF07DDDB02}" srcOrd="4" destOrd="0" parTransId="{A5611753-4E5B-4A2D-9CEF-A2C793F009F3}" sibTransId="{299882D0-863B-4056-9BFF-169725F13BC0}"/>
    <dgm:cxn modelId="{578ABBFE-B03F-4BBA-8F8A-8B6DF8FD5F1B}" type="presOf" srcId="{92843D59-46EB-458B-8CA2-F5011597F253}" destId="{15A18033-C8C6-49CA-8372-5C7CD0A4694B}" srcOrd="0" destOrd="0" presId="urn:microsoft.com/office/officeart/2005/8/layout/vList3"/>
    <dgm:cxn modelId="{45059AC2-45EF-4580-BAC6-0F8B5B66BE9D}" type="presOf" srcId="{FA61B64E-88B7-41F5-A5CC-5AD5D3904B2A}" destId="{74EAD22C-A68B-4771-9E4B-4DDE56C782F9}" srcOrd="0" destOrd="0" presId="urn:microsoft.com/office/officeart/2005/8/layout/vList3"/>
    <dgm:cxn modelId="{119E7F8E-A36E-40CF-829C-3FDFF8674CDA}" type="presOf" srcId="{1D2DAA02-8AAD-475D-B06E-DFB7084BF972}" destId="{14EF14FD-63E8-46F6-8CF7-9E89EFE22C55}" srcOrd="0" destOrd="0" presId="urn:microsoft.com/office/officeart/2005/8/layout/vList3"/>
    <dgm:cxn modelId="{724CC689-492D-48A1-8EA9-552B6AFB656C}" type="presOf" srcId="{C6F758A9-702B-4D57-A09A-CCFF07DDDB02}" destId="{A191F7B2-8A40-4731-B3FA-38662C3E7B63}" srcOrd="0" destOrd="0" presId="urn:microsoft.com/office/officeart/2005/8/layout/vList3"/>
    <dgm:cxn modelId="{2735303C-0ABA-43BA-97E8-E66CCAD24EC7}" srcId="{FA61B64E-88B7-41F5-A5CC-5AD5D3904B2A}" destId="{1D2DAA02-8AAD-475D-B06E-DFB7084BF972}" srcOrd="3" destOrd="0" parTransId="{61A9B370-3E89-46C6-A5CF-BA3AAAC86A17}" sibTransId="{441D4B2F-E043-4C33-95D6-328630693E60}"/>
    <dgm:cxn modelId="{6BB3611E-D408-4609-B952-06823B0A2B52}" srcId="{FA61B64E-88B7-41F5-A5CC-5AD5D3904B2A}" destId="{FEBD5B13-0EA8-4642-B259-38001D6F2E86}" srcOrd="2" destOrd="0" parTransId="{633BCCEF-8C74-4C58-B5F2-E3842FE2C8AF}" sibTransId="{25EF9123-48FF-4543-805D-D42D7AAE9680}"/>
    <dgm:cxn modelId="{860A2DD6-6047-4279-BAD6-C3FD6645B7B8}" type="presOf" srcId="{AAF3B6E2-9EE1-4F44-8928-21D9F19DE2AA}" destId="{6E02B85D-A18C-4AB3-8520-1CEF85757F81}" srcOrd="0" destOrd="0" presId="urn:microsoft.com/office/officeart/2005/8/layout/vList3"/>
    <dgm:cxn modelId="{FF19BC92-5ADD-4747-87F9-997907E2430F}" type="presOf" srcId="{FEBD5B13-0EA8-4642-B259-38001D6F2E86}" destId="{A3173BB1-0AEA-487C-ACF6-91A9A19D31CD}" srcOrd="0" destOrd="0" presId="urn:microsoft.com/office/officeart/2005/8/layout/vList3"/>
    <dgm:cxn modelId="{7EE00AD7-2C34-480B-B3C2-53889C325CCB}" type="presParOf" srcId="{74EAD22C-A68B-4771-9E4B-4DDE56C782F9}" destId="{BA1014FE-4B3F-4C68-9C09-139015903101}" srcOrd="0" destOrd="0" presId="urn:microsoft.com/office/officeart/2005/8/layout/vList3"/>
    <dgm:cxn modelId="{82EEB7C2-5EDF-4002-A792-7A8465F5A008}" type="presParOf" srcId="{BA1014FE-4B3F-4C68-9C09-139015903101}" destId="{CCB7AA2E-0A66-4952-AFC7-9A875FE39E0A}" srcOrd="0" destOrd="0" presId="urn:microsoft.com/office/officeart/2005/8/layout/vList3"/>
    <dgm:cxn modelId="{A845590E-EE2A-41B6-99CC-EBAE9E98DB7F}" type="presParOf" srcId="{BA1014FE-4B3F-4C68-9C09-139015903101}" destId="{7DFCD872-4F39-4A9B-BB40-42D59976662E}" srcOrd="1" destOrd="0" presId="urn:microsoft.com/office/officeart/2005/8/layout/vList3"/>
    <dgm:cxn modelId="{F510BDF9-3FCF-4A1E-AC11-6AA613585F32}" type="presParOf" srcId="{74EAD22C-A68B-4771-9E4B-4DDE56C782F9}" destId="{15CB2BF6-5AFB-443C-8509-6B499FA700C9}" srcOrd="1" destOrd="0" presId="urn:microsoft.com/office/officeart/2005/8/layout/vList3"/>
    <dgm:cxn modelId="{0B71302E-8596-4914-B8B4-190CCAC6D1F2}" type="presParOf" srcId="{74EAD22C-A68B-4771-9E4B-4DDE56C782F9}" destId="{35DB77AD-5BF0-4D61-9405-40EBC321FBAD}" srcOrd="2" destOrd="0" presId="urn:microsoft.com/office/officeart/2005/8/layout/vList3"/>
    <dgm:cxn modelId="{A2A32AF5-268F-45CC-80F1-55760FA45107}" type="presParOf" srcId="{35DB77AD-5BF0-4D61-9405-40EBC321FBAD}" destId="{1900D0DD-7053-4560-804D-BA2518399E29}" srcOrd="0" destOrd="0" presId="urn:microsoft.com/office/officeart/2005/8/layout/vList3"/>
    <dgm:cxn modelId="{C3416F8F-C6F0-44CA-9BDE-545675F6F3A2}" type="presParOf" srcId="{35DB77AD-5BF0-4D61-9405-40EBC321FBAD}" destId="{15A18033-C8C6-49CA-8372-5C7CD0A4694B}" srcOrd="1" destOrd="0" presId="urn:microsoft.com/office/officeart/2005/8/layout/vList3"/>
    <dgm:cxn modelId="{07419226-6C9B-4B2A-ADB6-B2B576D93E50}" type="presParOf" srcId="{74EAD22C-A68B-4771-9E4B-4DDE56C782F9}" destId="{458EC048-2133-406F-815B-EE7B4358CB52}" srcOrd="3" destOrd="0" presId="urn:microsoft.com/office/officeart/2005/8/layout/vList3"/>
    <dgm:cxn modelId="{7D42AB1A-3522-4438-B541-B60A839E5FB5}" type="presParOf" srcId="{74EAD22C-A68B-4771-9E4B-4DDE56C782F9}" destId="{5FE98811-36AA-4B16-99C5-4C0D1E154DC6}" srcOrd="4" destOrd="0" presId="urn:microsoft.com/office/officeart/2005/8/layout/vList3"/>
    <dgm:cxn modelId="{C6883D97-840D-4367-AD58-41B4A5324C47}" type="presParOf" srcId="{5FE98811-36AA-4B16-99C5-4C0D1E154DC6}" destId="{CC0FADCC-79F9-4C14-8E9A-01BFD42098D4}" srcOrd="0" destOrd="0" presId="urn:microsoft.com/office/officeart/2005/8/layout/vList3"/>
    <dgm:cxn modelId="{B6C0CD80-A664-4FAA-BD61-C8FD784E0A3D}" type="presParOf" srcId="{5FE98811-36AA-4B16-99C5-4C0D1E154DC6}" destId="{A3173BB1-0AEA-487C-ACF6-91A9A19D31CD}" srcOrd="1" destOrd="0" presId="urn:microsoft.com/office/officeart/2005/8/layout/vList3"/>
    <dgm:cxn modelId="{49A6FCAD-9D06-4027-8F23-9908766064F8}" type="presParOf" srcId="{74EAD22C-A68B-4771-9E4B-4DDE56C782F9}" destId="{1B40D307-5FCF-43AD-A1DA-ED7F3A2C5A10}" srcOrd="5" destOrd="0" presId="urn:microsoft.com/office/officeart/2005/8/layout/vList3"/>
    <dgm:cxn modelId="{A062A25D-9861-495B-81D0-C397C5B87145}" type="presParOf" srcId="{74EAD22C-A68B-4771-9E4B-4DDE56C782F9}" destId="{A0F46423-287F-4A41-BE3D-8DC566C79943}" srcOrd="6" destOrd="0" presId="urn:microsoft.com/office/officeart/2005/8/layout/vList3"/>
    <dgm:cxn modelId="{E3B1C762-68BC-43B7-8C89-C6B46E4E812D}" type="presParOf" srcId="{A0F46423-287F-4A41-BE3D-8DC566C79943}" destId="{F02EA361-6334-4F5C-AD7C-B95EB88DB5EA}" srcOrd="0" destOrd="0" presId="urn:microsoft.com/office/officeart/2005/8/layout/vList3"/>
    <dgm:cxn modelId="{5702FBD7-3B6E-4506-BDE7-B2A7CC00D227}" type="presParOf" srcId="{A0F46423-287F-4A41-BE3D-8DC566C79943}" destId="{14EF14FD-63E8-46F6-8CF7-9E89EFE22C55}" srcOrd="1" destOrd="0" presId="urn:microsoft.com/office/officeart/2005/8/layout/vList3"/>
    <dgm:cxn modelId="{A95FFB90-E8D0-4182-8DF4-EB93904F80F6}" type="presParOf" srcId="{74EAD22C-A68B-4771-9E4B-4DDE56C782F9}" destId="{67914C90-A98B-47F3-BCD5-75C5DB23F6C8}" srcOrd="7" destOrd="0" presId="urn:microsoft.com/office/officeart/2005/8/layout/vList3"/>
    <dgm:cxn modelId="{30A5DDCE-1189-42C6-AEBC-361101B54B5E}" type="presParOf" srcId="{74EAD22C-A68B-4771-9E4B-4DDE56C782F9}" destId="{2B01B7A7-1A27-4CF1-BFFF-BA50E2978EEF}" srcOrd="8" destOrd="0" presId="urn:microsoft.com/office/officeart/2005/8/layout/vList3"/>
    <dgm:cxn modelId="{9021C204-8572-486A-854F-768B3F88F643}" type="presParOf" srcId="{2B01B7A7-1A27-4CF1-BFFF-BA50E2978EEF}" destId="{D29C69E9-380C-40CA-A513-3848F4CE6837}" srcOrd="0" destOrd="0" presId="urn:microsoft.com/office/officeart/2005/8/layout/vList3"/>
    <dgm:cxn modelId="{95CAAE82-2933-4D7E-B909-3EB3FD06713B}" type="presParOf" srcId="{2B01B7A7-1A27-4CF1-BFFF-BA50E2978EEF}" destId="{A191F7B2-8A40-4731-B3FA-38662C3E7B63}" srcOrd="1" destOrd="0" presId="urn:microsoft.com/office/officeart/2005/8/layout/vList3"/>
    <dgm:cxn modelId="{6FAC8400-7876-48BF-B88E-E0C400B9F03A}" type="presParOf" srcId="{74EAD22C-A68B-4771-9E4B-4DDE56C782F9}" destId="{F93DA0EA-30D9-4E5D-85F6-C0368A8D4585}" srcOrd="9" destOrd="0" presId="urn:microsoft.com/office/officeart/2005/8/layout/vList3"/>
    <dgm:cxn modelId="{33067F3F-8A72-4E6C-ACAB-52A75E4F271A}" type="presParOf" srcId="{74EAD22C-A68B-4771-9E4B-4DDE56C782F9}" destId="{3FCF1A60-80AE-4DD0-AC6D-39836D60DB3F}" srcOrd="10" destOrd="0" presId="urn:microsoft.com/office/officeart/2005/8/layout/vList3"/>
    <dgm:cxn modelId="{F7110B7D-0579-4CD8-9AD0-8DA57CF1109F}" type="presParOf" srcId="{3FCF1A60-80AE-4DD0-AC6D-39836D60DB3F}" destId="{D393BCCA-A118-478C-9A43-1BB3083042C5}" srcOrd="0" destOrd="0" presId="urn:microsoft.com/office/officeart/2005/8/layout/vList3"/>
    <dgm:cxn modelId="{33619AED-3AF8-4AF1-8E7D-9B87B65E62A9}" type="presParOf" srcId="{3FCF1A60-80AE-4DD0-AC6D-39836D60DB3F}" destId="{6E02B85D-A18C-4AB3-8520-1CEF85757F81}"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B6EDC-6B00-4F2F-A2C7-52967C6B7EC2}" type="doc">
      <dgm:prSet loTypeId="urn:microsoft.com/office/officeart/2005/8/layout/hProcess9" loCatId="process" qsTypeId="urn:microsoft.com/office/officeart/2005/8/quickstyle/simple1" qsCatId="simple" csTypeId="urn:microsoft.com/office/officeart/2005/8/colors/accent1_2" csCatId="accent1" phldr="1"/>
      <dgm:spPr/>
    </dgm:pt>
    <dgm:pt modelId="{D58206C0-A011-469F-9DC4-7068C9D54189}">
      <dgm:prSet phldrT="[Texto]"/>
      <dgm:spPr>
        <a:solidFill>
          <a:schemeClr val="accent6"/>
        </a:solidFill>
      </dgm:spPr>
      <dgm:t>
        <a:bodyPr/>
        <a:lstStyle/>
        <a:p>
          <a:r>
            <a:rPr lang="es-ES" b="1" dirty="0" smtClean="0">
              <a:solidFill>
                <a:schemeClr val="tx1"/>
              </a:solidFill>
            </a:rPr>
            <a:t>LENGUAJE</a:t>
          </a:r>
          <a:endParaRPr lang="es-ES" b="1" dirty="0">
            <a:solidFill>
              <a:schemeClr val="tx1"/>
            </a:solidFill>
          </a:endParaRPr>
        </a:p>
      </dgm:t>
    </dgm:pt>
    <dgm:pt modelId="{A3D1132A-896D-4575-9170-CB357C83063C}" type="parTrans" cxnId="{BA9FCC4B-B1E8-4B00-BE5F-8A3516283449}">
      <dgm:prSet/>
      <dgm:spPr/>
      <dgm:t>
        <a:bodyPr/>
        <a:lstStyle/>
        <a:p>
          <a:endParaRPr lang="es-ES"/>
        </a:p>
      </dgm:t>
    </dgm:pt>
    <dgm:pt modelId="{138E9455-14C6-43FD-B998-37630BA04A26}" type="sibTrans" cxnId="{BA9FCC4B-B1E8-4B00-BE5F-8A3516283449}">
      <dgm:prSet/>
      <dgm:spPr/>
      <dgm:t>
        <a:bodyPr/>
        <a:lstStyle/>
        <a:p>
          <a:endParaRPr lang="es-ES"/>
        </a:p>
      </dgm:t>
    </dgm:pt>
    <dgm:pt modelId="{17DB4B54-E1CB-4477-AE8D-AAE1CADAF658}">
      <dgm:prSet phldrT="[Texto]"/>
      <dgm:spPr>
        <a:solidFill>
          <a:schemeClr val="accent6"/>
        </a:solidFill>
      </dgm:spPr>
      <dgm:t>
        <a:bodyPr/>
        <a:lstStyle/>
        <a:p>
          <a:r>
            <a:rPr lang="es-ES" b="1" dirty="0" smtClean="0">
              <a:solidFill>
                <a:schemeClr val="tx1"/>
              </a:solidFill>
            </a:rPr>
            <a:t>N.C.C</a:t>
          </a:r>
          <a:endParaRPr lang="es-ES" b="1" dirty="0">
            <a:solidFill>
              <a:schemeClr val="tx1"/>
            </a:solidFill>
          </a:endParaRPr>
        </a:p>
      </dgm:t>
    </dgm:pt>
    <dgm:pt modelId="{96C1DFFA-1AB8-4973-8A41-D8A7C3153F32}" type="parTrans" cxnId="{1484B230-A371-492B-A500-55757D08D30C}">
      <dgm:prSet/>
      <dgm:spPr/>
      <dgm:t>
        <a:bodyPr/>
        <a:lstStyle/>
        <a:p>
          <a:endParaRPr lang="es-ES"/>
        </a:p>
      </dgm:t>
    </dgm:pt>
    <dgm:pt modelId="{1C4A5C13-2C41-4728-921C-E0D0F52EE6EA}" type="sibTrans" cxnId="{1484B230-A371-492B-A500-55757D08D30C}">
      <dgm:prSet/>
      <dgm:spPr/>
      <dgm:t>
        <a:bodyPr/>
        <a:lstStyle/>
        <a:p>
          <a:endParaRPr lang="es-ES"/>
        </a:p>
      </dgm:t>
    </dgm:pt>
    <dgm:pt modelId="{8C7400A6-CD8B-4DE6-8810-86A3C0F9FAF7}">
      <dgm:prSet phldrT="[Texto]"/>
      <dgm:spPr>
        <a:solidFill>
          <a:schemeClr val="accent6"/>
        </a:solidFill>
      </dgm:spPr>
      <dgm:t>
        <a:bodyPr/>
        <a:lstStyle/>
        <a:p>
          <a:r>
            <a:rPr lang="es-ES" b="1" dirty="0" smtClean="0">
              <a:solidFill>
                <a:schemeClr val="tx1"/>
              </a:solidFill>
            </a:rPr>
            <a:t>C.A.A</a:t>
          </a:r>
          <a:endParaRPr lang="es-ES" b="1" dirty="0">
            <a:solidFill>
              <a:schemeClr val="tx1"/>
            </a:solidFill>
          </a:endParaRPr>
        </a:p>
      </dgm:t>
    </dgm:pt>
    <dgm:pt modelId="{4CFBC7C1-3D71-4B45-8B07-084FCA4FED47}" type="parTrans" cxnId="{8C53A312-C725-4DDF-A2B6-DADB3F2762CA}">
      <dgm:prSet/>
      <dgm:spPr/>
      <dgm:t>
        <a:bodyPr/>
        <a:lstStyle/>
        <a:p>
          <a:endParaRPr lang="es-ES"/>
        </a:p>
      </dgm:t>
    </dgm:pt>
    <dgm:pt modelId="{AD2A2C2C-2689-41C7-B270-087A834CDAB9}" type="sibTrans" cxnId="{8C53A312-C725-4DDF-A2B6-DADB3F2762CA}">
      <dgm:prSet/>
      <dgm:spPr/>
      <dgm:t>
        <a:bodyPr/>
        <a:lstStyle/>
        <a:p>
          <a:endParaRPr lang="es-ES"/>
        </a:p>
      </dgm:t>
    </dgm:pt>
    <dgm:pt modelId="{D4EA7C39-D735-4B0C-A4B6-6CB2ECD26896}">
      <dgm:prSet phldrT="[Texto]"/>
      <dgm:spPr>
        <a:solidFill>
          <a:schemeClr val="accent6"/>
        </a:solidFill>
      </dgm:spPr>
      <dgm:t>
        <a:bodyPr/>
        <a:lstStyle/>
        <a:p>
          <a:r>
            <a:rPr lang="es-ES" b="1" dirty="0" smtClean="0">
              <a:solidFill>
                <a:schemeClr val="tx1"/>
              </a:solidFill>
            </a:rPr>
            <a:t>S.A.A.C</a:t>
          </a:r>
          <a:endParaRPr lang="es-ES" b="1" dirty="0">
            <a:solidFill>
              <a:schemeClr val="tx1"/>
            </a:solidFill>
          </a:endParaRPr>
        </a:p>
      </dgm:t>
    </dgm:pt>
    <dgm:pt modelId="{3F80FD71-1C14-4C96-8549-25CADD998BA2}" type="parTrans" cxnId="{5B969BA8-44FC-4581-8908-158757782879}">
      <dgm:prSet/>
      <dgm:spPr/>
      <dgm:t>
        <a:bodyPr/>
        <a:lstStyle/>
        <a:p>
          <a:endParaRPr lang="es-ES"/>
        </a:p>
      </dgm:t>
    </dgm:pt>
    <dgm:pt modelId="{D75BB601-543B-4871-B728-B88FD1275CAC}" type="sibTrans" cxnId="{5B969BA8-44FC-4581-8908-158757782879}">
      <dgm:prSet/>
      <dgm:spPr/>
      <dgm:t>
        <a:bodyPr/>
        <a:lstStyle/>
        <a:p>
          <a:endParaRPr lang="es-ES"/>
        </a:p>
      </dgm:t>
    </dgm:pt>
    <dgm:pt modelId="{3C492B57-6ECD-4EFD-B704-0D8661442854}">
      <dgm:prSet phldrT="[Texto]"/>
      <dgm:spPr>
        <a:solidFill>
          <a:schemeClr val="accent6"/>
        </a:solidFill>
      </dgm:spPr>
      <dgm:t>
        <a:bodyPr/>
        <a:lstStyle/>
        <a:p>
          <a:r>
            <a:rPr lang="es-ES" b="1" dirty="0" smtClean="0">
              <a:solidFill>
                <a:schemeClr val="tx1"/>
              </a:solidFill>
            </a:rPr>
            <a:t>TABLEROS de C.A.A</a:t>
          </a:r>
          <a:endParaRPr lang="es-ES" b="1" dirty="0">
            <a:solidFill>
              <a:schemeClr val="tx1"/>
            </a:solidFill>
          </a:endParaRPr>
        </a:p>
      </dgm:t>
    </dgm:pt>
    <dgm:pt modelId="{347DBAE0-2724-424C-B266-8277253DF905}" type="parTrans" cxnId="{7142A71D-5D5A-4537-8CCB-EA110C988426}">
      <dgm:prSet/>
      <dgm:spPr/>
      <dgm:t>
        <a:bodyPr/>
        <a:lstStyle/>
        <a:p>
          <a:endParaRPr lang="es-ES"/>
        </a:p>
      </dgm:t>
    </dgm:pt>
    <dgm:pt modelId="{6B42AE9B-0C2D-4FA1-A6DC-1BDD9C5F8763}" type="sibTrans" cxnId="{7142A71D-5D5A-4537-8CCB-EA110C988426}">
      <dgm:prSet/>
      <dgm:spPr/>
      <dgm:t>
        <a:bodyPr/>
        <a:lstStyle/>
        <a:p>
          <a:endParaRPr lang="es-ES"/>
        </a:p>
      </dgm:t>
    </dgm:pt>
    <dgm:pt modelId="{1F0AE2F8-96A2-43B0-95AF-87888EDAD7B9}" type="pres">
      <dgm:prSet presAssocID="{633B6EDC-6B00-4F2F-A2C7-52967C6B7EC2}" presName="CompostProcess" presStyleCnt="0">
        <dgm:presLayoutVars>
          <dgm:dir/>
          <dgm:resizeHandles val="exact"/>
        </dgm:presLayoutVars>
      </dgm:prSet>
      <dgm:spPr/>
    </dgm:pt>
    <dgm:pt modelId="{80426CE4-AA10-47FC-8494-73917EAADF2D}" type="pres">
      <dgm:prSet presAssocID="{633B6EDC-6B00-4F2F-A2C7-52967C6B7EC2}" presName="arrow" presStyleLbl="bgShp" presStyleIdx="0" presStyleCnt="1"/>
      <dgm:spPr/>
    </dgm:pt>
    <dgm:pt modelId="{D0EEB69F-617C-4D93-BFCE-48BEC3A3B6F8}" type="pres">
      <dgm:prSet presAssocID="{633B6EDC-6B00-4F2F-A2C7-52967C6B7EC2}" presName="linearProcess" presStyleCnt="0"/>
      <dgm:spPr/>
    </dgm:pt>
    <dgm:pt modelId="{71F67567-CB26-4234-B708-27338E707F7B}" type="pres">
      <dgm:prSet presAssocID="{D58206C0-A011-469F-9DC4-7068C9D54189}" presName="textNode" presStyleLbl="node1" presStyleIdx="0" presStyleCnt="5">
        <dgm:presLayoutVars>
          <dgm:bulletEnabled val="1"/>
        </dgm:presLayoutVars>
      </dgm:prSet>
      <dgm:spPr/>
      <dgm:t>
        <a:bodyPr/>
        <a:lstStyle/>
        <a:p>
          <a:endParaRPr lang="es-ES"/>
        </a:p>
      </dgm:t>
    </dgm:pt>
    <dgm:pt modelId="{E915D50A-19FC-4F64-B378-ADB857072370}" type="pres">
      <dgm:prSet presAssocID="{138E9455-14C6-43FD-B998-37630BA04A26}" presName="sibTrans" presStyleCnt="0"/>
      <dgm:spPr/>
    </dgm:pt>
    <dgm:pt modelId="{A0029ED5-B01F-434C-9E5F-5408C3679284}" type="pres">
      <dgm:prSet presAssocID="{17DB4B54-E1CB-4477-AE8D-AAE1CADAF658}" presName="textNode" presStyleLbl="node1" presStyleIdx="1" presStyleCnt="5">
        <dgm:presLayoutVars>
          <dgm:bulletEnabled val="1"/>
        </dgm:presLayoutVars>
      </dgm:prSet>
      <dgm:spPr/>
      <dgm:t>
        <a:bodyPr/>
        <a:lstStyle/>
        <a:p>
          <a:endParaRPr lang="es-ES"/>
        </a:p>
      </dgm:t>
    </dgm:pt>
    <dgm:pt modelId="{CF4B64B1-035A-4FFC-83E9-0DF465C3ECAE}" type="pres">
      <dgm:prSet presAssocID="{1C4A5C13-2C41-4728-921C-E0D0F52EE6EA}" presName="sibTrans" presStyleCnt="0"/>
      <dgm:spPr/>
    </dgm:pt>
    <dgm:pt modelId="{65EEC42E-8405-4536-B989-C991FA1D2E7C}" type="pres">
      <dgm:prSet presAssocID="{8C7400A6-CD8B-4DE6-8810-86A3C0F9FAF7}" presName="textNode" presStyleLbl="node1" presStyleIdx="2" presStyleCnt="5">
        <dgm:presLayoutVars>
          <dgm:bulletEnabled val="1"/>
        </dgm:presLayoutVars>
      </dgm:prSet>
      <dgm:spPr/>
      <dgm:t>
        <a:bodyPr/>
        <a:lstStyle/>
        <a:p>
          <a:endParaRPr lang="es-ES"/>
        </a:p>
      </dgm:t>
    </dgm:pt>
    <dgm:pt modelId="{A205DC1D-19C0-4CE5-ABD9-05CB610D7EF2}" type="pres">
      <dgm:prSet presAssocID="{AD2A2C2C-2689-41C7-B270-087A834CDAB9}" presName="sibTrans" presStyleCnt="0"/>
      <dgm:spPr/>
    </dgm:pt>
    <dgm:pt modelId="{FEAFB764-A5D8-4605-A185-2C3E4C129900}" type="pres">
      <dgm:prSet presAssocID="{D4EA7C39-D735-4B0C-A4B6-6CB2ECD26896}" presName="textNode" presStyleLbl="node1" presStyleIdx="3" presStyleCnt="5" custLinFactNeighborX="29524" custLinFactNeighborY="-500">
        <dgm:presLayoutVars>
          <dgm:bulletEnabled val="1"/>
        </dgm:presLayoutVars>
      </dgm:prSet>
      <dgm:spPr/>
      <dgm:t>
        <a:bodyPr/>
        <a:lstStyle/>
        <a:p>
          <a:endParaRPr lang="es-ES"/>
        </a:p>
      </dgm:t>
    </dgm:pt>
    <dgm:pt modelId="{46CA823A-E51B-4DA7-BE77-8E2FD36D3F52}" type="pres">
      <dgm:prSet presAssocID="{D75BB601-543B-4871-B728-B88FD1275CAC}" presName="sibTrans" presStyleCnt="0"/>
      <dgm:spPr/>
    </dgm:pt>
    <dgm:pt modelId="{51B987DB-9FA8-49A1-BCCD-B74C030DD71C}" type="pres">
      <dgm:prSet presAssocID="{3C492B57-6ECD-4EFD-B704-0D8661442854}" presName="textNode" presStyleLbl="node1" presStyleIdx="4" presStyleCnt="5">
        <dgm:presLayoutVars>
          <dgm:bulletEnabled val="1"/>
        </dgm:presLayoutVars>
      </dgm:prSet>
      <dgm:spPr/>
      <dgm:t>
        <a:bodyPr/>
        <a:lstStyle/>
        <a:p>
          <a:endParaRPr lang="es-ES"/>
        </a:p>
      </dgm:t>
    </dgm:pt>
  </dgm:ptLst>
  <dgm:cxnLst>
    <dgm:cxn modelId="{5B969BA8-44FC-4581-8908-158757782879}" srcId="{633B6EDC-6B00-4F2F-A2C7-52967C6B7EC2}" destId="{D4EA7C39-D735-4B0C-A4B6-6CB2ECD26896}" srcOrd="3" destOrd="0" parTransId="{3F80FD71-1C14-4C96-8549-25CADD998BA2}" sibTransId="{D75BB601-543B-4871-B728-B88FD1275CAC}"/>
    <dgm:cxn modelId="{3C7918EF-52BA-4873-B4FC-BEC6A0CB2B71}" type="presOf" srcId="{D4EA7C39-D735-4B0C-A4B6-6CB2ECD26896}" destId="{FEAFB764-A5D8-4605-A185-2C3E4C129900}" srcOrd="0" destOrd="0" presId="urn:microsoft.com/office/officeart/2005/8/layout/hProcess9"/>
    <dgm:cxn modelId="{1484B230-A371-492B-A500-55757D08D30C}" srcId="{633B6EDC-6B00-4F2F-A2C7-52967C6B7EC2}" destId="{17DB4B54-E1CB-4477-AE8D-AAE1CADAF658}" srcOrd="1" destOrd="0" parTransId="{96C1DFFA-1AB8-4973-8A41-D8A7C3153F32}" sibTransId="{1C4A5C13-2C41-4728-921C-E0D0F52EE6EA}"/>
    <dgm:cxn modelId="{BA9FCC4B-B1E8-4B00-BE5F-8A3516283449}" srcId="{633B6EDC-6B00-4F2F-A2C7-52967C6B7EC2}" destId="{D58206C0-A011-469F-9DC4-7068C9D54189}" srcOrd="0" destOrd="0" parTransId="{A3D1132A-896D-4575-9170-CB357C83063C}" sibTransId="{138E9455-14C6-43FD-B998-37630BA04A26}"/>
    <dgm:cxn modelId="{D084DA1D-DEF0-4D64-A401-814385D13522}" type="presOf" srcId="{633B6EDC-6B00-4F2F-A2C7-52967C6B7EC2}" destId="{1F0AE2F8-96A2-43B0-95AF-87888EDAD7B9}" srcOrd="0" destOrd="0" presId="urn:microsoft.com/office/officeart/2005/8/layout/hProcess9"/>
    <dgm:cxn modelId="{7142A71D-5D5A-4537-8CCB-EA110C988426}" srcId="{633B6EDC-6B00-4F2F-A2C7-52967C6B7EC2}" destId="{3C492B57-6ECD-4EFD-B704-0D8661442854}" srcOrd="4" destOrd="0" parTransId="{347DBAE0-2724-424C-B266-8277253DF905}" sibTransId="{6B42AE9B-0C2D-4FA1-A6DC-1BDD9C5F8763}"/>
    <dgm:cxn modelId="{8DAC667D-B190-40CF-A2DE-430766C0C84A}" type="presOf" srcId="{3C492B57-6ECD-4EFD-B704-0D8661442854}" destId="{51B987DB-9FA8-49A1-BCCD-B74C030DD71C}" srcOrd="0" destOrd="0" presId="urn:microsoft.com/office/officeart/2005/8/layout/hProcess9"/>
    <dgm:cxn modelId="{3B2ED4E3-00EC-4527-BA7E-4543F24AFF3A}" type="presOf" srcId="{17DB4B54-E1CB-4477-AE8D-AAE1CADAF658}" destId="{A0029ED5-B01F-434C-9E5F-5408C3679284}" srcOrd="0" destOrd="0" presId="urn:microsoft.com/office/officeart/2005/8/layout/hProcess9"/>
    <dgm:cxn modelId="{1A32C5B8-E138-42BF-A0F2-448C8B062723}" type="presOf" srcId="{D58206C0-A011-469F-9DC4-7068C9D54189}" destId="{71F67567-CB26-4234-B708-27338E707F7B}" srcOrd="0" destOrd="0" presId="urn:microsoft.com/office/officeart/2005/8/layout/hProcess9"/>
    <dgm:cxn modelId="{8C53A312-C725-4DDF-A2B6-DADB3F2762CA}" srcId="{633B6EDC-6B00-4F2F-A2C7-52967C6B7EC2}" destId="{8C7400A6-CD8B-4DE6-8810-86A3C0F9FAF7}" srcOrd="2" destOrd="0" parTransId="{4CFBC7C1-3D71-4B45-8B07-084FCA4FED47}" sibTransId="{AD2A2C2C-2689-41C7-B270-087A834CDAB9}"/>
    <dgm:cxn modelId="{3FB96144-D911-40A0-BC93-8F6794BD4E8B}" type="presOf" srcId="{8C7400A6-CD8B-4DE6-8810-86A3C0F9FAF7}" destId="{65EEC42E-8405-4536-B989-C991FA1D2E7C}" srcOrd="0" destOrd="0" presId="urn:microsoft.com/office/officeart/2005/8/layout/hProcess9"/>
    <dgm:cxn modelId="{B6F8CCF0-4C08-45D6-9FD5-730AAC677A10}" type="presParOf" srcId="{1F0AE2F8-96A2-43B0-95AF-87888EDAD7B9}" destId="{80426CE4-AA10-47FC-8494-73917EAADF2D}" srcOrd="0" destOrd="0" presId="urn:microsoft.com/office/officeart/2005/8/layout/hProcess9"/>
    <dgm:cxn modelId="{1BA06B75-6771-4BA7-838F-EE4AD1AB55D2}" type="presParOf" srcId="{1F0AE2F8-96A2-43B0-95AF-87888EDAD7B9}" destId="{D0EEB69F-617C-4D93-BFCE-48BEC3A3B6F8}" srcOrd="1" destOrd="0" presId="urn:microsoft.com/office/officeart/2005/8/layout/hProcess9"/>
    <dgm:cxn modelId="{2A833B6F-2DB1-47CB-89F4-31B1162A8EB3}" type="presParOf" srcId="{D0EEB69F-617C-4D93-BFCE-48BEC3A3B6F8}" destId="{71F67567-CB26-4234-B708-27338E707F7B}" srcOrd="0" destOrd="0" presId="urn:microsoft.com/office/officeart/2005/8/layout/hProcess9"/>
    <dgm:cxn modelId="{64D9B6EC-8E85-44C8-961A-5F666694621E}" type="presParOf" srcId="{D0EEB69F-617C-4D93-BFCE-48BEC3A3B6F8}" destId="{E915D50A-19FC-4F64-B378-ADB857072370}" srcOrd="1" destOrd="0" presId="urn:microsoft.com/office/officeart/2005/8/layout/hProcess9"/>
    <dgm:cxn modelId="{B003A669-80ED-4855-A51C-D0FD2B1C569F}" type="presParOf" srcId="{D0EEB69F-617C-4D93-BFCE-48BEC3A3B6F8}" destId="{A0029ED5-B01F-434C-9E5F-5408C3679284}" srcOrd="2" destOrd="0" presId="urn:microsoft.com/office/officeart/2005/8/layout/hProcess9"/>
    <dgm:cxn modelId="{C76B7976-FBB8-4082-9FE3-1877EEB5E6E6}" type="presParOf" srcId="{D0EEB69F-617C-4D93-BFCE-48BEC3A3B6F8}" destId="{CF4B64B1-035A-4FFC-83E9-0DF465C3ECAE}" srcOrd="3" destOrd="0" presId="urn:microsoft.com/office/officeart/2005/8/layout/hProcess9"/>
    <dgm:cxn modelId="{D48C92B1-44BE-4EC9-9525-BB249916408F}" type="presParOf" srcId="{D0EEB69F-617C-4D93-BFCE-48BEC3A3B6F8}" destId="{65EEC42E-8405-4536-B989-C991FA1D2E7C}" srcOrd="4" destOrd="0" presId="urn:microsoft.com/office/officeart/2005/8/layout/hProcess9"/>
    <dgm:cxn modelId="{4C89DEE1-69BF-41D1-9882-77B9BD7EE630}" type="presParOf" srcId="{D0EEB69F-617C-4D93-BFCE-48BEC3A3B6F8}" destId="{A205DC1D-19C0-4CE5-ABD9-05CB610D7EF2}" srcOrd="5" destOrd="0" presId="urn:microsoft.com/office/officeart/2005/8/layout/hProcess9"/>
    <dgm:cxn modelId="{0CEB7D92-BED7-4F05-88AE-414D11AA3525}" type="presParOf" srcId="{D0EEB69F-617C-4D93-BFCE-48BEC3A3B6F8}" destId="{FEAFB764-A5D8-4605-A185-2C3E4C129900}" srcOrd="6" destOrd="0" presId="urn:microsoft.com/office/officeart/2005/8/layout/hProcess9"/>
    <dgm:cxn modelId="{3F9E57F6-5719-48B9-BBC7-104C0ACBFC2D}" type="presParOf" srcId="{D0EEB69F-617C-4D93-BFCE-48BEC3A3B6F8}" destId="{46CA823A-E51B-4DA7-BE77-8E2FD36D3F52}" srcOrd="7" destOrd="0" presId="urn:microsoft.com/office/officeart/2005/8/layout/hProcess9"/>
    <dgm:cxn modelId="{99B98D95-DF6F-45F5-81E0-DD8DBE05FECD}" type="presParOf" srcId="{D0EEB69F-617C-4D93-BFCE-48BEC3A3B6F8}" destId="{51B987DB-9FA8-49A1-BCCD-B74C030DD71C}"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E96B27-C32A-45D2-A532-3B6C756095F9}" type="doc">
      <dgm:prSet loTypeId="urn:microsoft.com/office/officeart/2005/8/layout/vList3" loCatId="list" qsTypeId="urn:microsoft.com/office/officeart/2005/8/quickstyle/3d1" qsCatId="3D" csTypeId="urn:microsoft.com/office/officeart/2005/8/colors/accent1_2" csCatId="accent1" phldr="1"/>
      <dgm:spPr/>
    </dgm:pt>
    <dgm:pt modelId="{14EEE5AD-8DC0-4910-A62E-25ED892CF808}">
      <dgm:prSet phldrT="[Texto]" custT="1"/>
      <dgm:spPr>
        <a:solidFill>
          <a:srgbClr val="FFFF00"/>
        </a:solidFill>
      </dgm:spPr>
      <dgm:t>
        <a:bodyPr/>
        <a:lstStyle/>
        <a:p>
          <a:r>
            <a:rPr lang="es-ES" sz="2400" b="1" dirty="0" smtClean="0">
              <a:solidFill>
                <a:schemeClr val="tx1"/>
              </a:solidFill>
              <a:effectLst>
                <a:outerShdw blurRad="38100" dist="38100" dir="2700000" algn="tl">
                  <a:srgbClr val="000000">
                    <a:alpha val="43137"/>
                  </a:srgbClr>
                </a:outerShdw>
              </a:effectLst>
            </a:rPr>
            <a:t>Les gustaría que los videos cuenten con subtítulos.</a:t>
          </a:r>
          <a:endParaRPr lang="es-ES" sz="2400" b="1" dirty="0">
            <a:solidFill>
              <a:schemeClr val="tx1"/>
            </a:solidFill>
            <a:effectLst>
              <a:outerShdw blurRad="38100" dist="38100" dir="2700000" algn="tl">
                <a:srgbClr val="000000">
                  <a:alpha val="43137"/>
                </a:srgbClr>
              </a:outerShdw>
            </a:effectLst>
          </a:endParaRPr>
        </a:p>
      </dgm:t>
    </dgm:pt>
    <dgm:pt modelId="{61AF8529-1D6B-473B-A5B5-E54DE2202381}" type="parTrans" cxnId="{6E9E7072-02DE-40FC-A2F3-B17637A4EFD4}">
      <dgm:prSet/>
      <dgm:spPr/>
      <dgm:t>
        <a:bodyPr/>
        <a:lstStyle/>
        <a:p>
          <a:endParaRPr lang="es-ES"/>
        </a:p>
      </dgm:t>
    </dgm:pt>
    <dgm:pt modelId="{89A97F7F-2A0A-40AF-8AC7-BD3E1F91FD9D}" type="sibTrans" cxnId="{6E9E7072-02DE-40FC-A2F3-B17637A4EFD4}">
      <dgm:prSet/>
      <dgm:spPr/>
      <dgm:t>
        <a:bodyPr/>
        <a:lstStyle/>
        <a:p>
          <a:endParaRPr lang="es-ES"/>
        </a:p>
      </dgm:t>
    </dgm:pt>
    <dgm:pt modelId="{30C7D29A-211B-44CB-8CE1-6A4E6D209405}">
      <dgm:prSet phldrT="[Texto]" custT="1"/>
      <dgm:spPr>
        <a:solidFill>
          <a:srgbClr val="FFFF00"/>
        </a:solidFill>
      </dgm:spPr>
      <dgm:t>
        <a:bodyPr/>
        <a:lstStyle/>
        <a:p>
          <a:r>
            <a:rPr lang="es-ES" sz="2400" b="1" dirty="0" smtClean="0">
              <a:solidFill>
                <a:schemeClr val="tx1"/>
              </a:solidFill>
              <a:effectLst>
                <a:outerShdw blurRad="38100" dist="38100" dir="2700000" algn="tl">
                  <a:srgbClr val="000000">
                    <a:alpha val="43137"/>
                  </a:srgbClr>
                </a:outerShdw>
              </a:effectLst>
            </a:rPr>
            <a:t>Les pareció adecuada la generación de un único video (GIF) para representar el mensaje.</a:t>
          </a:r>
          <a:endParaRPr lang="es-ES" sz="2400" b="1" dirty="0">
            <a:solidFill>
              <a:schemeClr val="tx1"/>
            </a:solidFill>
            <a:effectLst>
              <a:outerShdw blurRad="38100" dist="38100" dir="2700000" algn="tl">
                <a:srgbClr val="000000">
                  <a:alpha val="43137"/>
                </a:srgbClr>
              </a:outerShdw>
            </a:effectLst>
          </a:endParaRPr>
        </a:p>
      </dgm:t>
    </dgm:pt>
    <dgm:pt modelId="{9FBC31DA-2673-4FC8-8218-785AA27E4452}" type="parTrans" cxnId="{A5570FE0-7D95-4925-A3B9-0730DE710F92}">
      <dgm:prSet/>
      <dgm:spPr/>
      <dgm:t>
        <a:bodyPr/>
        <a:lstStyle/>
        <a:p>
          <a:endParaRPr lang="es-ES"/>
        </a:p>
      </dgm:t>
    </dgm:pt>
    <dgm:pt modelId="{47629CDA-43DB-45EB-ACAA-3863A0280AE0}" type="sibTrans" cxnId="{A5570FE0-7D95-4925-A3B9-0730DE710F92}">
      <dgm:prSet/>
      <dgm:spPr/>
      <dgm:t>
        <a:bodyPr/>
        <a:lstStyle/>
        <a:p>
          <a:endParaRPr lang="es-ES"/>
        </a:p>
      </dgm:t>
    </dgm:pt>
    <dgm:pt modelId="{424332C4-CCE9-4068-B2C6-7A03A7C897C0}">
      <dgm:prSet phldrT="[Texto]" custT="1"/>
      <dgm:spPr>
        <a:solidFill>
          <a:srgbClr val="FFFF00"/>
        </a:solidFill>
      </dgm:spPr>
      <dgm:t>
        <a:bodyPr/>
        <a:lstStyle/>
        <a:p>
          <a:r>
            <a:rPr lang="es-ES" sz="2400" b="1" dirty="0" smtClean="0">
              <a:solidFill>
                <a:schemeClr val="tx1"/>
              </a:solidFill>
              <a:effectLst>
                <a:outerShdw blurRad="38100" dist="38100" dir="2700000" algn="tl">
                  <a:srgbClr val="000000">
                    <a:alpha val="43137"/>
                  </a:srgbClr>
                </a:outerShdw>
              </a:effectLst>
            </a:rPr>
            <a:t>Mencionan que usarían la herramienta para publicar en su muro de Facebook.</a:t>
          </a:r>
          <a:endParaRPr lang="es-ES" sz="2400" b="1" dirty="0">
            <a:solidFill>
              <a:schemeClr val="tx1"/>
            </a:solidFill>
            <a:effectLst>
              <a:outerShdw blurRad="38100" dist="38100" dir="2700000" algn="tl">
                <a:srgbClr val="000000">
                  <a:alpha val="43137"/>
                </a:srgbClr>
              </a:outerShdw>
            </a:effectLst>
          </a:endParaRPr>
        </a:p>
      </dgm:t>
    </dgm:pt>
    <dgm:pt modelId="{19475E7B-889F-47F2-A485-42179AE180F0}" type="parTrans" cxnId="{63FE95FD-FCDB-4968-AD46-5DC00CCD11F7}">
      <dgm:prSet/>
      <dgm:spPr/>
      <dgm:t>
        <a:bodyPr/>
        <a:lstStyle/>
        <a:p>
          <a:endParaRPr lang="es-ES"/>
        </a:p>
      </dgm:t>
    </dgm:pt>
    <dgm:pt modelId="{9DC52BA0-8DF2-4790-8D83-9FA650D10016}" type="sibTrans" cxnId="{63FE95FD-FCDB-4968-AD46-5DC00CCD11F7}">
      <dgm:prSet/>
      <dgm:spPr/>
      <dgm:t>
        <a:bodyPr/>
        <a:lstStyle/>
        <a:p>
          <a:endParaRPr lang="es-ES"/>
        </a:p>
      </dgm:t>
    </dgm:pt>
    <dgm:pt modelId="{008521C9-E3D8-41FB-9BB3-C37F87936711}">
      <dgm:prSet phldrT="[Texto]" custT="1"/>
      <dgm:spPr>
        <a:solidFill>
          <a:srgbClr val="FFFF00"/>
        </a:solidFill>
      </dgm:spPr>
      <dgm:t>
        <a:bodyPr/>
        <a:lstStyle/>
        <a:p>
          <a:r>
            <a:rPr lang="es-ES" sz="2400" b="1" dirty="0" smtClean="0">
              <a:solidFill>
                <a:schemeClr val="tx1"/>
              </a:solidFill>
              <a:effectLst>
                <a:outerShdw blurRad="38100" dist="38100" dir="2700000" algn="tl">
                  <a:srgbClr val="000000">
                    <a:alpha val="43137"/>
                  </a:srgbClr>
                </a:outerShdw>
              </a:effectLst>
            </a:rPr>
            <a:t>Estarían dispuestos a dar su aporte para mejorar la herramienta.</a:t>
          </a:r>
          <a:endParaRPr lang="es-ES" sz="2400" b="1" dirty="0">
            <a:solidFill>
              <a:schemeClr val="tx1"/>
            </a:solidFill>
            <a:effectLst>
              <a:outerShdw blurRad="38100" dist="38100" dir="2700000" algn="tl">
                <a:srgbClr val="000000">
                  <a:alpha val="43137"/>
                </a:srgbClr>
              </a:outerShdw>
            </a:effectLst>
          </a:endParaRPr>
        </a:p>
      </dgm:t>
    </dgm:pt>
    <dgm:pt modelId="{5957C4F4-1B5A-4C2D-8337-83EA0676A64A}" type="parTrans" cxnId="{BF6DAD02-86CD-40B7-A36E-ACBF1777B94B}">
      <dgm:prSet/>
      <dgm:spPr/>
      <dgm:t>
        <a:bodyPr/>
        <a:lstStyle/>
        <a:p>
          <a:endParaRPr lang="es-ES"/>
        </a:p>
      </dgm:t>
    </dgm:pt>
    <dgm:pt modelId="{B1FA60F6-AB52-4861-BC52-451B78807E46}" type="sibTrans" cxnId="{BF6DAD02-86CD-40B7-A36E-ACBF1777B94B}">
      <dgm:prSet/>
      <dgm:spPr/>
      <dgm:t>
        <a:bodyPr/>
        <a:lstStyle/>
        <a:p>
          <a:endParaRPr lang="es-ES"/>
        </a:p>
      </dgm:t>
    </dgm:pt>
    <dgm:pt modelId="{DBE503C3-43E1-451A-9C47-A1FC5F2832BC}">
      <dgm:prSet phldrT="[Texto]" custT="1"/>
      <dgm:spPr>
        <a:solidFill>
          <a:srgbClr val="FFFF00"/>
        </a:solidFill>
      </dgm:spPr>
      <dgm:t>
        <a:bodyPr/>
        <a:lstStyle/>
        <a:p>
          <a:r>
            <a:rPr lang="es-ES" sz="2400" b="1" dirty="0" smtClean="0">
              <a:solidFill>
                <a:schemeClr val="tx1"/>
              </a:solidFill>
              <a:effectLst>
                <a:outerShdw blurRad="38100" dist="38100" dir="2700000" algn="tl">
                  <a:srgbClr val="000000">
                    <a:alpha val="43137"/>
                  </a:srgbClr>
                </a:outerShdw>
              </a:effectLst>
            </a:rPr>
            <a:t>Consideran la herramienta de utilidad.</a:t>
          </a:r>
          <a:endParaRPr lang="es-ES" sz="2400" b="1" dirty="0">
            <a:solidFill>
              <a:schemeClr val="tx1"/>
            </a:solidFill>
            <a:effectLst>
              <a:outerShdw blurRad="38100" dist="38100" dir="2700000" algn="tl">
                <a:srgbClr val="000000">
                  <a:alpha val="43137"/>
                </a:srgbClr>
              </a:outerShdw>
            </a:effectLst>
          </a:endParaRPr>
        </a:p>
      </dgm:t>
    </dgm:pt>
    <dgm:pt modelId="{5842E3F4-7F58-4C63-A594-ED3E0E2D35C7}" type="parTrans" cxnId="{4BF2FD38-5925-4DC5-9D2D-15D5190BB734}">
      <dgm:prSet/>
      <dgm:spPr/>
      <dgm:t>
        <a:bodyPr/>
        <a:lstStyle/>
        <a:p>
          <a:endParaRPr lang="es-ES"/>
        </a:p>
      </dgm:t>
    </dgm:pt>
    <dgm:pt modelId="{B7805DE6-2666-412C-8E72-164A8B440372}" type="sibTrans" cxnId="{4BF2FD38-5925-4DC5-9D2D-15D5190BB734}">
      <dgm:prSet/>
      <dgm:spPr/>
      <dgm:t>
        <a:bodyPr/>
        <a:lstStyle/>
        <a:p>
          <a:endParaRPr lang="es-ES"/>
        </a:p>
      </dgm:t>
    </dgm:pt>
    <dgm:pt modelId="{26BD42A9-DC48-43AB-9683-D8B8D737176B}" type="pres">
      <dgm:prSet presAssocID="{70E96B27-C32A-45D2-A532-3B6C756095F9}" presName="linearFlow" presStyleCnt="0">
        <dgm:presLayoutVars>
          <dgm:dir/>
          <dgm:resizeHandles val="exact"/>
        </dgm:presLayoutVars>
      </dgm:prSet>
      <dgm:spPr/>
    </dgm:pt>
    <dgm:pt modelId="{E2C2D236-FB98-4B89-936C-06483EB43736}" type="pres">
      <dgm:prSet presAssocID="{14EEE5AD-8DC0-4910-A62E-25ED892CF808}" presName="composite" presStyleCnt="0"/>
      <dgm:spPr/>
    </dgm:pt>
    <dgm:pt modelId="{3264559F-8D88-4F42-B7BD-9248B12AA21C}" type="pres">
      <dgm:prSet presAssocID="{14EEE5AD-8DC0-4910-A62E-25ED892CF808}" presName="imgShp" presStyleLbl="fgImgPlace1" presStyleIdx="0" presStyleCnt="5" custLinFactY="208264" custLinFactNeighborX="4355" custLinFactNeighborY="300000"/>
      <dgm:spPr>
        <a:blipFill rotWithShape="0">
          <a:blip xmlns:r="http://schemas.openxmlformats.org/officeDocument/2006/relationships" r:embed="rId1"/>
          <a:stretch>
            <a:fillRect/>
          </a:stretch>
        </a:blipFill>
      </dgm:spPr>
    </dgm:pt>
    <dgm:pt modelId="{40E17CE7-C442-43DF-BBE2-93441DD7C07F}" type="pres">
      <dgm:prSet presAssocID="{14EEE5AD-8DC0-4910-A62E-25ED892CF808}" presName="txShp" presStyleLbl="node1" presStyleIdx="0" presStyleCnt="5" custLinFactY="208264" custLinFactNeighborX="-105" custLinFactNeighborY="300000">
        <dgm:presLayoutVars>
          <dgm:bulletEnabled val="1"/>
        </dgm:presLayoutVars>
      </dgm:prSet>
      <dgm:spPr/>
      <dgm:t>
        <a:bodyPr/>
        <a:lstStyle/>
        <a:p>
          <a:endParaRPr lang="es-ES"/>
        </a:p>
      </dgm:t>
    </dgm:pt>
    <dgm:pt modelId="{448A78EA-496E-4AE5-917D-02311C21438C}" type="pres">
      <dgm:prSet presAssocID="{89A97F7F-2A0A-40AF-8AC7-BD3E1F91FD9D}" presName="spacing" presStyleCnt="0"/>
      <dgm:spPr/>
    </dgm:pt>
    <dgm:pt modelId="{89F4C832-500D-4BBD-9C5C-40E60E11899F}" type="pres">
      <dgm:prSet presAssocID="{30C7D29A-211B-44CB-8CE1-6A4E6D209405}" presName="composite" presStyleCnt="0"/>
      <dgm:spPr/>
    </dgm:pt>
    <dgm:pt modelId="{5D9BAB6D-42CD-491D-AB13-49A65D0434C3}" type="pres">
      <dgm:prSet presAssocID="{30C7D29A-211B-44CB-8CE1-6A4E6D209405}" presName="imgShp" presStyleLbl="fgImgPlace1" presStyleIdx="1" presStyleCnt="5"/>
      <dgm:spPr>
        <a:blipFill rotWithShape="0">
          <a:blip xmlns:r="http://schemas.openxmlformats.org/officeDocument/2006/relationships" r:embed="rId2"/>
          <a:stretch>
            <a:fillRect/>
          </a:stretch>
        </a:blipFill>
      </dgm:spPr>
    </dgm:pt>
    <dgm:pt modelId="{0235E8AE-3B4F-4272-BD90-74377517597D}" type="pres">
      <dgm:prSet presAssocID="{30C7D29A-211B-44CB-8CE1-6A4E6D209405}" presName="txShp" presStyleLbl="node1" presStyleIdx="1" presStyleCnt="5">
        <dgm:presLayoutVars>
          <dgm:bulletEnabled val="1"/>
        </dgm:presLayoutVars>
      </dgm:prSet>
      <dgm:spPr/>
      <dgm:t>
        <a:bodyPr/>
        <a:lstStyle/>
        <a:p>
          <a:endParaRPr lang="es-ES"/>
        </a:p>
      </dgm:t>
    </dgm:pt>
    <dgm:pt modelId="{689F658D-5EB8-4D68-A3F0-246BCDF6C80F}" type="pres">
      <dgm:prSet presAssocID="{47629CDA-43DB-45EB-ACAA-3863A0280AE0}" presName="spacing" presStyleCnt="0"/>
      <dgm:spPr/>
    </dgm:pt>
    <dgm:pt modelId="{59160A89-7C53-4405-BA18-539E1C1B4B8D}" type="pres">
      <dgm:prSet presAssocID="{424332C4-CCE9-4068-B2C6-7A03A7C897C0}" presName="composite" presStyleCnt="0"/>
      <dgm:spPr/>
    </dgm:pt>
    <dgm:pt modelId="{05E5E913-44BE-4A4A-A149-612303ADDF11}" type="pres">
      <dgm:prSet presAssocID="{424332C4-CCE9-4068-B2C6-7A03A7C897C0}" presName="imgShp" presStyleLbl="fgImgPlace1" presStyleIdx="2" presStyleCnt="5"/>
      <dgm:spPr>
        <a:blipFill rotWithShape="0">
          <a:blip xmlns:r="http://schemas.openxmlformats.org/officeDocument/2006/relationships" r:embed="rId2"/>
          <a:stretch>
            <a:fillRect/>
          </a:stretch>
        </a:blipFill>
      </dgm:spPr>
    </dgm:pt>
    <dgm:pt modelId="{E8472CD3-FC5A-4232-9276-089A961F1975}" type="pres">
      <dgm:prSet presAssocID="{424332C4-CCE9-4068-B2C6-7A03A7C897C0}" presName="txShp" presStyleLbl="node1" presStyleIdx="2" presStyleCnt="5">
        <dgm:presLayoutVars>
          <dgm:bulletEnabled val="1"/>
        </dgm:presLayoutVars>
      </dgm:prSet>
      <dgm:spPr/>
      <dgm:t>
        <a:bodyPr/>
        <a:lstStyle/>
        <a:p>
          <a:endParaRPr lang="es-ES"/>
        </a:p>
      </dgm:t>
    </dgm:pt>
    <dgm:pt modelId="{B6CD9F9D-5F7C-479B-A6A6-BD3B84A525DD}" type="pres">
      <dgm:prSet presAssocID="{9DC52BA0-8DF2-4790-8D83-9FA650D10016}" presName="spacing" presStyleCnt="0"/>
      <dgm:spPr/>
    </dgm:pt>
    <dgm:pt modelId="{88EFC5E9-A8EB-4525-ABB3-F9DB8E15ADF6}" type="pres">
      <dgm:prSet presAssocID="{008521C9-E3D8-41FB-9BB3-C37F87936711}" presName="composite" presStyleCnt="0"/>
      <dgm:spPr/>
    </dgm:pt>
    <dgm:pt modelId="{61EF9362-55EA-4C10-B59D-7940F28647E2}" type="pres">
      <dgm:prSet presAssocID="{008521C9-E3D8-41FB-9BB3-C37F87936711}" presName="imgShp" presStyleLbl="fgImgPlace1" presStyleIdx="3" presStyleCnt="5"/>
      <dgm:spPr>
        <a:blipFill rotWithShape="0">
          <a:blip xmlns:r="http://schemas.openxmlformats.org/officeDocument/2006/relationships" r:embed="rId1"/>
          <a:stretch>
            <a:fillRect/>
          </a:stretch>
        </a:blipFill>
      </dgm:spPr>
    </dgm:pt>
    <dgm:pt modelId="{2343885F-AEF9-41BA-9EB5-0D695C1DBF15}" type="pres">
      <dgm:prSet presAssocID="{008521C9-E3D8-41FB-9BB3-C37F87936711}" presName="txShp" presStyleLbl="node1" presStyleIdx="3" presStyleCnt="5">
        <dgm:presLayoutVars>
          <dgm:bulletEnabled val="1"/>
        </dgm:presLayoutVars>
      </dgm:prSet>
      <dgm:spPr/>
      <dgm:t>
        <a:bodyPr/>
        <a:lstStyle/>
        <a:p>
          <a:endParaRPr lang="es-ES"/>
        </a:p>
      </dgm:t>
    </dgm:pt>
    <dgm:pt modelId="{E2176EFF-EE13-4309-862F-EACCDD5F41B3}" type="pres">
      <dgm:prSet presAssocID="{B1FA60F6-AB52-4861-BC52-451B78807E46}" presName="spacing" presStyleCnt="0"/>
      <dgm:spPr/>
    </dgm:pt>
    <dgm:pt modelId="{382FB35F-45FF-4DB3-B225-8BC97BFC4C5E}" type="pres">
      <dgm:prSet presAssocID="{DBE503C3-43E1-451A-9C47-A1FC5F2832BC}" presName="composite" presStyleCnt="0"/>
      <dgm:spPr/>
    </dgm:pt>
    <dgm:pt modelId="{56B13F97-9F53-4BBE-B98A-6732DACBF86E}" type="pres">
      <dgm:prSet presAssocID="{DBE503C3-43E1-451A-9C47-A1FC5F2832BC}" presName="imgShp" presStyleLbl="fgImgPlace1" presStyleIdx="4" presStyleCnt="5" custLinFactY="-228417" custLinFactNeighborX="4355" custLinFactNeighborY="-300000"/>
      <dgm:spPr>
        <a:blipFill rotWithShape="0">
          <a:blip xmlns:r="http://schemas.openxmlformats.org/officeDocument/2006/relationships" r:embed="rId2"/>
          <a:stretch>
            <a:fillRect/>
          </a:stretch>
        </a:blipFill>
      </dgm:spPr>
    </dgm:pt>
    <dgm:pt modelId="{2FD53150-E2E9-4CF9-B7F0-F234FFD2083E}" type="pres">
      <dgm:prSet presAssocID="{DBE503C3-43E1-451A-9C47-A1FC5F2832BC}" presName="txShp" presStyleLbl="node1" presStyleIdx="4" presStyleCnt="5" custLinFactY="-219498" custLinFactNeighborX="-105" custLinFactNeighborY="-300000">
        <dgm:presLayoutVars>
          <dgm:bulletEnabled val="1"/>
        </dgm:presLayoutVars>
      </dgm:prSet>
      <dgm:spPr/>
      <dgm:t>
        <a:bodyPr/>
        <a:lstStyle/>
        <a:p>
          <a:endParaRPr lang="es-ES"/>
        </a:p>
      </dgm:t>
    </dgm:pt>
  </dgm:ptLst>
  <dgm:cxnLst>
    <dgm:cxn modelId="{2711EA92-928B-4C0B-8F6B-88BEF99403A1}" type="presOf" srcId="{424332C4-CCE9-4068-B2C6-7A03A7C897C0}" destId="{E8472CD3-FC5A-4232-9276-089A961F1975}" srcOrd="0" destOrd="0" presId="urn:microsoft.com/office/officeart/2005/8/layout/vList3"/>
    <dgm:cxn modelId="{6E9E7072-02DE-40FC-A2F3-B17637A4EFD4}" srcId="{70E96B27-C32A-45D2-A532-3B6C756095F9}" destId="{14EEE5AD-8DC0-4910-A62E-25ED892CF808}" srcOrd="0" destOrd="0" parTransId="{61AF8529-1D6B-473B-A5B5-E54DE2202381}" sibTransId="{89A97F7F-2A0A-40AF-8AC7-BD3E1F91FD9D}"/>
    <dgm:cxn modelId="{8FD1A84D-30BF-4D5B-A6A9-35C66F67BEE9}" type="presOf" srcId="{30C7D29A-211B-44CB-8CE1-6A4E6D209405}" destId="{0235E8AE-3B4F-4272-BD90-74377517597D}" srcOrd="0" destOrd="0" presId="urn:microsoft.com/office/officeart/2005/8/layout/vList3"/>
    <dgm:cxn modelId="{00368725-A4AB-430F-B1ED-2A36641B14B2}" type="presOf" srcId="{008521C9-E3D8-41FB-9BB3-C37F87936711}" destId="{2343885F-AEF9-41BA-9EB5-0D695C1DBF15}" srcOrd="0" destOrd="0" presId="urn:microsoft.com/office/officeart/2005/8/layout/vList3"/>
    <dgm:cxn modelId="{4BF2FD38-5925-4DC5-9D2D-15D5190BB734}" srcId="{70E96B27-C32A-45D2-A532-3B6C756095F9}" destId="{DBE503C3-43E1-451A-9C47-A1FC5F2832BC}" srcOrd="4" destOrd="0" parTransId="{5842E3F4-7F58-4C63-A594-ED3E0E2D35C7}" sibTransId="{B7805DE6-2666-412C-8E72-164A8B440372}"/>
    <dgm:cxn modelId="{BF6DAD02-86CD-40B7-A36E-ACBF1777B94B}" srcId="{70E96B27-C32A-45D2-A532-3B6C756095F9}" destId="{008521C9-E3D8-41FB-9BB3-C37F87936711}" srcOrd="3" destOrd="0" parTransId="{5957C4F4-1B5A-4C2D-8337-83EA0676A64A}" sibTransId="{B1FA60F6-AB52-4861-BC52-451B78807E46}"/>
    <dgm:cxn modelId="{63FE95FD-FCDB-4968-AD46-5DC00CCD11F7}" srcId="{70E96B27-C32A-45D2-A532-3B6C756095F9}" destId="{424332C4-CCE9-4068-B2C6-7A03A7C897C0}" srcOrd="2" destOrd="0" parTransId="{19475E7B-889F-47F2-A485-42179AE180F0}" sibTransId="{9DC52BA0-8DF2-4790-8D83-9FA650D10016}"/>
    <dgm:cxn modelId="{8AF15603-213D-4E5E-A502-7C27D77B659A}" type="presOf" srcId="{70E96B27-C32A-45D2-A532-3B6C756095F9}" destId="{26BD42A9-DC48-43AB-9683-D8B8D737176B}" srcOrd="0" destOrd="0" presId="urn:microsoft.com/office/officeart/2005/8/layout/vList3"/>
    <dgm:cxn modelId="{A5570FE0-7D95-4925-A3B9-0730DE710F92}" srcId="{70E96B27-C32A-45D2-A532-3B6C756095F9}" destId="{30C7D29A-211B-44CB-8CE1-6A4E6D209405}" srcOrd="1" destOrd="0" parTransId="{9FBC31DA-2673-4FC8-8218-785AA27E4452}" sibTransId="{47629CDA-43DB-45EB-ACAA-3863A0280AE0}"/>
    <dgm:cxn modelId="{8134748B-E703-4D7A-9C83-F024785724CB}" type="presOf" srcId="{DBE503C3-43E1-451A-9C47-A1FC5F2832BC}" destId="{2FD53150-E2E9-4CF9-B7F0-F234FFD2083E}" srcOrd="0" destOrd="0" presId="urn:microsoft.com/office/officeart/2005/8/layout/vList3"/>
    <dgm:cxn modelId="{2F1C1346-0FB8-4AF9-A7AA-D3C63D1534E3}" type="presOf" srcId="{14EEE5AD-8DC0-4910-A62E-25ED892CF808}" destId="{40E17CE7-C442-43DF-BBE2-93441DD7C07F}" srcOrd="0" destOrd="0" presId="urn:microsoft.com/office/officeart/2005/8/layout/vList3"/>
    <dgm:cxn modelId="{C7E22B4D-7A6D-498C-8BB8-30EC2D166C3F}" type="presParOf" srcId="{26BD42A9-DC48-43AB-9683-D8B8D737176B}" destId="{E2C2D236-FB98-4B89-936C-06483EB43736}" srcOrd="0" destOrd="0" presId="urn:microsoft.com/office/officeart/2005/8/layout/vList3"/>
    <dgm:cxn modelId="{CCA35381-657B-4294-8CF0-060C11D3D4BB}" type="presParOf" srcId="{E2C2D236-FB98-4B89-936C-06483EB43736}" destId="{3264559F-8D88-4F42-B7BD-9248B12AA21C}" srcOrd="0" destOrd="0" presId="urn:microsoft.com/office/officeart/2005/8/layout/vList3"/>
    <dgm:cxn modelId="{D3A09300-B5C8-4C2A-B4E9-5960436A8E52}" type="presParOf" srcId="{E2C2D236-FB98-4B89-936C-06483EB43736}" destId="{40E17CE7-C442-43DF-BBE2-93441DD7C07F}" srcOrd="1" destOrd="0" presId="urn:microsoft.com/office/officeart/2005/8/layout/vList3"/>
    <dgm:cxn modelId="{841635F2-D94E-45DE-8F5F-2CC2D3C03BC5}" type="presParOf" srcId="{26BD42A9-DC48-43AB-9683-D8B8D737176B}" destId="{448A78EA-496E-4AE5-917D-02311C21438C}" srcOrd="1" destOrd="0" presId="urn:microsoft.com/office/officeart/2005/8/layout/vList3"/>
    <dgm:cxn modelId="{D3EF6AC9-0203-472E-A776-DBD99BD36114}" type="presParOf" srcId="{26BD42A9-DC48-43AB-9683-D8B8D737176B}" destId="{89F4C832-500D-4BBD-9C5C-40E60E11899F}" srcOrd="2" destOrd="0" presId="urn:microsoft.com/office/officeart/2005/8/layout/vList3"/>
    <dgm:cxn modelId="{78E8EEBB-EB01-47EC-81AB-4A6EB6DC5EF4}" type="presParOf" srcId="{89F4C832-500D-4BBD-9C5C-40E60E11899F}" destId="{5D9BAB6D-42CD-491D-AB13-49A65D0434C3}" srcOrd="0" destOrd="0" presId="urn:microsoft.com/office/officeart/2005/8/layout/vList3"/>
    <dgm:cxn modelId="{A3B8F6C1-9600-404F-A4D0-169EFFB71E62}" type="presParOf" srcId="{89F4C832-500D-4BBD-9C5C-40E60E11899F}" destId="{0235E8AE-3B4F-4272-BD90-74377517597D}" srcOrd="1" destOrd="0" presId="urn:microsoft.com/office/officeart/2005/8/layout/vList3"/>
    <dgm:cxn modelId="{9023C861-3BC8-4DD3-9934-593BB6B40380}" type="presParOf" srcId="{26BD42A9-DC48-43AB-9683-D8B8D737176B}" destId="{689F658D-5EB8-4D68-A3F0-246BCDF6C80F}" srcOrd="3" destOrd="0" presId="urn:microsoft.com/office/officeart/2005/8/layout/vList3"/>
    <dgm:cxn modelId="{27E89596-BDD8-40B4-BC5C-F9F660E8E340}" type="presParOf" srcId="{26BD42A9-DC48-43AB-9683-D8B8D737176B}" destId="{59160A89-7C53-4405-BA18-539E1C1B4B8D}" srcOrd="4" destOrd="0" presId="urn:microsoft.com/office/officeart/2005/8/layout/vList3"/>
    <dgm:cxn modelId="{B0C9ED13-010F-4E3C-B3CB-2E94D170EC57}" type="presParOf" srcId="{59160A89-7C53-4405-BA18-539E1C1B4B8D}" destId="{05E5E913-44BE-4A4A-A149-612303ADDF11}" srcOrd="0" destOrd="0" presId="urn:microsoft.com/office/officeart/2005/8/layout/vList3"/>
    <dgm:cxn modelId="{F9D4D27C-196E-4358-895A-46C54DDD5A90}" type="presParOf" srcId="{59160A89-7C53-4405-BA18-539E1C1B4B8D}" destId="{E8472CD3-FC5A-4232-9276-089A961F1975}" srcOrd="1" destOrd="0" presId="urn:microsoft.com/office/officeart/2005/8/layout/vList3"/>
    <dgm:cxn modelId="{40C13DBB-B645-4FC3-BDF7-92ECDBF383DA}" type="presParOf" srcId="{26BD42A9-DC48-43AB-9683-D8B8D737176B}" destId="{B6CD9F9D-5F7C-479B-A6A6-BD3B84A525DD}" srcOrd="5" destOrd="0" presId="urn:microsoft.com/office/officeart/2005/8/layout/vList3"/>
    <dgm:cxn modelId="{58504B14-17D4-4F96-8A84-9C68DBA6311A}" type="presParOf" srcId="{26BD42A9-DC48-43AB-9683-D8B8D737176B}" destId="{88EFC5E9-A8EB-4525-ABB3-F9DB8E15ADF6}" srcOrd="6" destOrd="0" presId="urn:microsoft.com/office/officeart/2005/8/layout/vList3"/>
    <dgm:cxn modelId="{91600238-4364-46F7-86D7-E5FA75B69526}" type="presParOf" srcId="{88EFC5E9-A8EB-4525-ABB3-F9DB8E15ADF6}" destId="{61EF9362-55EA-4C10-B59D-7940F28647E2}" srcOrd="0" destOrd="0" presId="urn:microsoft.com/office/officeart/2005/8/layout/vList3"/>
    <dgm:cxn modelId="{5469474F-D412-4FA1-820D-78BE7A19B7F8}" type="presParOf" srcId="{88EFC5E9-A8EB-4525-ABB3-F9DB8E15ADF6}" destId="{2343885F-AEF9-41BA-9EB5-0D695C1DBF15}" srcOrd="1" destOrd="0" presId="urn:microsoft.com/office/officeart/2005/8/layout/vList3"/>
    <dgm:cxn modelId="{2C0503D0-93EC-4CE2-A9CC-752360FE73A1}" type="presParOf" srcId="{26BD42A9-DC48-43AB-9683-D8B8D737176B}" destId="{E2176EFF-EE13-4309-862F-EACCDD5F41B3}" srcOrd="7" destOrd="0" presId="urn:microsoft.com/office/officeart/2005/8/layout/vList3"/>
    <dgm:cxn modelId="{6AE74FF1-4336-4E62-BA55-A24BC5641FAC}" type="presParOf" srcId="{26BD42A9-DC48-43AB-9683-D8B8D737176B}" destId="{382FB35F-45FF-4DB3-B225-8BC97BFC4C5E}" srcOrd="8" destOrd="0" presId="urn:microsoft.com/office/officeart/2005/8/layout/vList3"/>
    <dgm:cxn modelId="{0B1CAFC9-DE04-40CA-8093-7A2F3A58FA00}" type="presParOf" srcId="{382FB35F-45FF-4DB3-B225-8BC97BFC4C5E}" destId="{56B13F97-9F53-4BBE-B98A-6732DACBF86E}" srcOrd="0" destOrd="0" presId="urn:microsoft.com/office/officeart/2005/8/layout/vList3"/>
    <dgm:cxn modelId="{245198C6-EE74-4B76-A48D-13EEBA21805A}" type="presParOf" srcId="{382FB35F-45FF-4DB3-B225-8BC97BFC4C5E}" destId="{2FD53150-E2E9-4CF9-B7F0-F234FFD2083E}"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3B6EDC-6B00-4F2F-A2C7-52967C6B7EC2}" type="doc">
      <dgm:prSet loTypeId="urn:microsoft.com/office/officeart/2005/8/layout/hProcess9" loCatId="process" qsTypeId="urn:microsoft.com/office/officeart/2005/8/quickstyle/simple1" qsCatId="simple" csTypeId="urn:microsoft.com/office/officeart/2005/8/colors/accent1_2" csCatId="accent1" phldr="1"/>
      <dgm:spPr/>
    </dgm:pt>
    <dgm:pt modelId="{D58206C0-A011-469F-9DC4-7068C9D54189}">
      <dgm:prSet phldrT="[Texto]"/>
      <dgm:spPr>
        <a:solidFill>
          <a:schemeClr val="accent6"/>
        </a:solidFill>
      </dgm:spPr>
      <dgm:t>
        <a:bodyPr/>
        <a:lstStyle/>
        <a:p>
          <a:r>
            <a:rPr lang="es-ES" b="1" dirty="0" smtClean="0">
              <a:solidFill>
                <a:schemeClr val="tx1"/>
              </a:solidFill>
            </a:rPr>
            <a:t>LENGUAJE</a:t>
          </a:r>
          <a:endParaRPr lang="es-ES" b="1" dirty="0">
            <a:solidFill>
              <a:schemeClr val="tx1"/>
            </a:solidFill>
          </a:endParaRPr>
        </a:p>
      </dgm:t>
    </dgm:pt>
    <dgm:pt modelId="{A3D1132A-896D-4575-9170-CB357C83063C}" type="parTrans" cxnId="{BA9FCC4B-B1E8-4B00-BE5F-8A3516283449}">
      <dgm:prSet/>
      <dgm:spPr/>
      <dgm:t>
        <a:bodyPr/>
        <a:lstStyle/>
        <a:p>
          <a:endParaRPr lang="es-ES"/>
        </a:p>
      </dgm:t>
    </dgm:pt>
    <dgm:pt modelId="{138E9455-14C6-43FD-B998-37630BA04A26}" type="sibTrans" cxnId="{BA9FCC4B-B1E8-4B00-BE5F-8A3516283449}">
      <dgm:prSet/>
      <dgm:spPr/>
      <dgm:t>
        <a:bodyPr/>
        <a:lstStyle/>
        <a:p>
          <a:endParaRPr lang="es-ES"/>
        </a:p>
      </dgm:t>
    </dgm:pt>
    <dgm:pt modelId="{17DB4B54-E1CB-4477-AE8D-AAE1CADAF658}">
      <dgm:prSet phldrT="[Texto]"/>
      <dgm:spPr>
        <a:solidFill>
          <a:schemeClr val="accent6"/>
        </a:solidFill>
      </dgm:spPr>
      <dgm:t>
        <a:bodyPr/>
        <a:lstStyle/>
        <a:p>
          <a:r>
            <a:rPr lang="es-ES" b="1" dirty="0" smtClean="0">
              <a:solidFill>
                <a:schemeClr val="tx1"/>
              </a:solidFill>
            </a:rPr>
            <a:t>N.C.C</a:t>
          </a:r>
          <a:endParaRPr lang="es-ES" b="1" dirty="0">
            <a:solidFill>
              <a:schemeClr val="tx1"/>
            </a:solidFill>
          </a:endParaRPr>
        </a:p>
      </dgm:t>
    </dgm:pt>
    <dgm:pt modelId="{96C1DFFA-1AB8-4973-8A41-D8A7C3153F32}" type="parTrans" cxnId="{1484B230-A371-492B-A500-55757D08D30C}">
      <dgm:prSet/>
      <dgm:spPr/>
      <dgm:t>
        <a:bodyPr/>
        <a:lstStyle/>
        <a:p>
          <a:endParaRPr lang="es-ES"/>
        </a:p>
      </dgm:t>
    </dgm:pt>
    <dgm:pt modelId="{1C4A5C13-2C41-4728-921C-E0D0F52EE6EA}" type="sibTrans" cxnId="{1484B230-A371-492B-A500-55757D08D30C}">
      <dgm:prSet/>
      <dgm:spPr/>
      <dgm:t>
        <a:bodyPr/>
        <a:lstStyle/>
        <a:p>
          <a:endParaRPr lang="es-ES"/>
        </a:p>
      </dgm:t>
    </dgm:pt>
    <dgm:pt modelId="{8C7400A6-CD8B-4DE6-8810-86A3C0F9FAF7}">
      <dgm:prSet phldrT="[Texto]"/>
      <dgm:spPr>
        <a:solidFill>
          <a:schemeClr val="accent6"/>
        </a:solidFill>
      </dgm:spPr>
      <dgm:t>
        <a:bodyPr/>
        <a:lstStyle/>
        <a:p>
          <a:r>
            <a:rPr lang="es-ES" b="1" dirty="0" smtClean="0">
              <a:solidFill>
                <a:schemeClr val="tx1"/>
              </a:solidFill>
            </a:rPr>
            <a:t>C.A.A</a:t>
          </a:r>
          <a:endParaRPr lang="es-ES" b="1" dirty="0">
            <a:solidFill>
              <a:schemeClr val="tx1"/>
            </a:solidFill>
          </a:endParaRPr>
        </a:p>
      </dgm:t>
    </dgm:pt>
    <dgm:pt modelId="{4CFBC7C1-3D71-4B45-8B07-084FCA4FED47}" type="parTrans" cxnId="{8C53A312-C725-4DDF-A2B6-DADB3F2762CA}">
      <dgm:prSet/>
      <dgm:spPr/>
      <dgm:t>
        <a:bodyPr/>
        <a:lstStyle/>
        <a:p>
          <a:endParaRPr lang="es-ES"/>
        </a:p>
      </dgm:t>
    </dgm:pt>
    <dgm:pt modelId="{AD2A2C2C-2689-41C7-B270-087A834CDAB9}" type="sibTrans" cxnId="{8C53A312-C725-4DDF-A2B6-DADB3F2762CA}">
      <dgm:prSet/>
      <dgm:spPr/>
      <dgm:t>
        <a:bodyPr/>
        <a:lstStyle/>
        <a:p>
          <a:endParaRPr lang="es-ES"/>
        </a:p>
      </dgm:t>
    </dgm:pt>
    <dgm:pt modelId="{D4EA7C39-D735-4B0C-A4B6-6CB2ECD26896}">
      <dgm:prSet phldrT="[Texto]"/>
      <dgm:spPr>
        <a:solidFill>
          <a:schemeClr val="accent6"/>
        </a:solidFill>
      </dgm:spPr>
      <dgm:t>
        <a:bodyPr/>
        <a:lstStyle/>
        <a:p>
          <a:r>
            <a:rPr lang="es-ES" b="1" dirty="0" smtClean="0">
              <a:solidFill>
                <a:schemeClr val="tx1"/>
              </a:solidFill>
            </a:rPr>
            <a:t>S.A.A.C</a:t>
          </a:r>
          <a:endParaRPr lang="es-ES" b="1" dirty="0">
            <a:solidFill>
              <a:schemeClr val="tx1"/>
            </a:solidFill>
          </a:endParaRPr>
        </a:p>
      </dgm:t>
    </dgm:pt>
    <dgm:pt modelId="{D75BB601-543B-4871-B728-B88FD1275CAC}" type="sibTrans" cxnId="{5B969BA8-44FC-4581-8908-158757782879}">
      <dgm:prSet/>
      <dgm:spPr/>
      <dgm:t>
        <a:bodyPr/>
        <a:lstStyle/>
        <a:p>
          <a:endParaRPr lang="es-ES"/>
        </a:p>
      </dgm:t>
    </dgm:pt>
    <dgm:pt modelId="{3F80FD71-1C14-4C96-8549-25CADD998BA2}" type="parTrans" cxnId="{5B969BA8-44FC-4581-8908-158757782879}">
      <dgm:prSet/>
      <dgm:spPr/>
      <dgm:t>
        <a:bodyPr/>
        <a:lstStyle/>
        <a:p>
          <a:endParaRPr lang="es-ES"/>
        </a:p>
      </dgm:t>
    </dgm:pt>
    <dgm:pt modelId="{A45D8102-E111-403F-8D15-9A522396469C}">
      <dgm:prSet phldrT="[Texto]"/>
      <dgm:spPr>
        <a:solidFill>
          <a:schemeClr val="accent6"/>
        </a:solidFill>
      </dgm:spPr>
      <dgm:t>
        <a:bodyPr/>
        <a:lstStyle/>
        <a:p>
          <a:r>
            <a:rPr lang="es-ES" b="1" dirty="0" smtClean="0">
              <a:solidFill>
                <a:schemeClr val="tx1"/>
              </a:solidFill>
            </a:rPr>
            <a:t>TABLEROS de C.A.A</a:t>
          </a:r>
          <a:endParaRPr lang="es-ES" b="1" dirty="0">
            <a:solidFill>
              <a:schemeClr val="tx1"/>
            </a:solidFill>
          </a:endParaRPr>
        </a:p>
      </dgm:t>
    </dgm:pt>
    <dgm:pt modelId="{F43F1322-B7B5-4B14-A4C5-324654719C04}" type="parTrans" cxnId="{0B58FE3A-1451-4918-83B2-AEB18AC19722}">
      <dgm:prSet/>
      <dgm:spPr/>
      <dgm:t>
        <a:bodyPr/>
        <a:lstStyle/>
        <a:p>
          <a:endParaRPr lang="es-ES"/>
        </a:p>
      </dgm:t>
    </dgm:pt>
    <dgm:pt modelId="{A8320509-2C7D-49CD-B986-4EBB6323A62D}" type="sibTrans" cxnId="{0B58FE3A-1451-4918-83B2-AEB18AC19722}">
      <dgm:prSet/>
      <dgm:spPr/>
      <dgm:t>
        <a:bodyPr/>
        <a:lstStyle/>
        <a:p>
          <a:endParaRPr lang="es-ES"/>
        </a:p>
      </dgm:t>
    </dgm:pt>
    <dgm:pt modelId="{1F0AE2F8-96A2-43B0-95AF-87888EDAD7B9}" type="pres">
      <dgm:prSet presAssocID="{633B6EDC-6B00-4F2F-A2C7-52967C6B7EC2}" presName="CompostProcess" presStyleCnt="0">
        <dgm:presLayoutVars>
          <dgm:dir/>
          <dgm:resizeHandles val="exact"/>
        </dgm:presLayoutVars>
      </dgm:prSet>
      <dgm:spPr/>
    </dgm:pt>
    <dgm:pt modelId="{80426CE4-AA10-47FC-8494-73917EAADF2D}" type="pres">
      <dgm:prSet presAssocID="{633B6EDC-6B00-4F2F-A2C7-52967C6B7EC2}" presName="arrow" presStyleLbl="bgShp" presStyleIdx="0" presStyleCnt="1"/>
      <dgm:spPr/>
    </dgm:pt>
    <dgm:pt modelId="{D0EEB69F-617C-4D93-BFCE-48BEC3A3B6F8}" type="pres">
      <dgm:prSet presAssocID="{633B6EDC-6B00-4F2F-A2C7-52967C6B7EC2}" presName="linearProcess" presStyleCnt="0"/>
      <dgm:spPr/>
    </dgm:pt>
    <dgm:pt modelId="{71F67567-CB26-4234-B708-27338E707F7B}" type="pres">
      <dgm:prSet presAssocID="{D58206C0-A011-469F-9DC4-7068C9D54189}" presName="textNode" presStyleLbl="node1" presStyleIdx="0" presStyleCnt="5">
        <dgm:presLayoutVars>
          <dgm:bulletEnabled val="1"/>
        </dgm:presLayoutVars>
      </dgm:prSet>
      <dgm:spPr/>
      <dgm:t>
        <a:bodyPr/>
        <a:lstStyle/>
        <a:p>
          <a:endParaRPr lang="es-ES"/>
        </a:p>
      </dgm:t>
    </dgm:pt>
    <dgm:pt modelId="{E915D50A-19FC-4F64-B378-ADB857072370}" type="pres">
      <dgm:prSet presAssocID="{138E9455-14C6-43FD-B998-37630BA04A26}" presName="sibTrans" presStyleCnt="0"/>
      <dgm:spPr/>
    </dgm:pt>
    <dgm:pt modelId="{A0029ED5-B01F-434C-9E5F-5408C3679284}" type="pres">
      <dgm:prSet presAssocID="{17DB4B54-E1CB-4477-AE8D-AAE1CADAF658}" presName="textNode" presStyleLbl="node1" presStyleIdx="1" presStyleCnt="5">
        <dgm:presLayoutVars>
          <dgm:bulletEnabled val="1"/>
        </dgm:presLayoutVars>
      </dgm:prSet>
      <dgm:spPr/>
      <dgm:t>
        <a:bodyPr/>
        <a:lstStyle/>
        <a:p>
          <a:endParaRPr lang="es-ES"/>
        </a:p>
      </dgm:t>
    </dgm:pt>
    <dgm:pt modelId="{CF4B64B1-035A-4FFC-83E9-0DF465C3ECAE}" type="pres">
      <dgm:prSet presAssocID="{1C4A5C13-2C41-4728-921C-E0D0F52EE6EA}" presName="sibTrans" presStyleCnt="0"/>
      <dgm:spPr/>
    </dgm:pt>
    <dgm:pt modelId="{65EEC42E-8405-4536-B989-C991FA1D2E7C}" type="pres">
      <dgm:prSet presAssocID="{8C7400A6-CD8B-4DE6-8810-86A3C0F9FAF7}" presName="textNode" presStyleLbl="node1" presStyleIdx="2" presStyleCnt="5">
        <dgm:presLayoutVars>
          <dgm:bulletEnabled val="1"/>
        </dgm:presLayoutVars>
      </dgm:prSet>
      <dgm:spPr/>
      <dgm:t>
        <a:bodyPr/>
        <a:lstStyle/>
        <a:p>
          <a:endParaRPr lang="es-ES"/>
        </a:p>
      </dgm:t>
    </dgm:pt>
    <dgm:pt modelId="{A205DC1D-19C0-4CE5-ABD9-05CB610D7EF2}" type="pres">
      <dgm:prSet presAssocID="{AD2A2C2C-2689-41C7-B270-087A834CDAB9}" presName="sibTrans" presStyleCnt="0"/>
      <dgm:spPr/>
    </dgm:pt>
    <dgm:pt modelId="{FEAFB764-A5D8-4605-A185-2C3E4C129900}" type="pres">
      <dgm:prSet presAssocID="{D4EA7C39-D735-4B0C-A4B6-6CB2ECD26896}" presName="textNode" presStyleLbl="node1" presStyleIdx="3" presStyleCnt="5">
        <dgm:presLayoutVars>
          <dgm:bulletEnabled val="1"/>
        </dgm:presLayoutVars>
      </dgm:prSet>
      <dgm:spPr/>
      <dgm:t>
        <a:bodyPr/>
        <a:lstStyle/>
        <a:p>
          <a:endParaRPr lang="es-ES"/>
        </a:p>
      </dgm:t>
    </dgm:pt>
    <dgm:pt modelId="{B0FD4431-2269-44A6-9DB0-2A7168046674}" type="pres">
      <dgm:prSet presAssocID="{D75BB601-543B-4871-B728-B88FD1275CAC}" presName="sibTrans" presStyleCnt="0"/>
      <dgm:spPr/>
    </dgm:pt>
    <dgm:pt modelId="{19FDDCC9-16C5-4293-B493-C38D39445F5A}" type="pres">
      <dgm:prSet presAssocID="{A45D8102-E111-403F-8D15-9A522396469C}" presName="textNode" presStyleLbl="node1" presStyleIdx="4" presStyleCnt="5">
        <dgm:presLayoutVars>
          <dgm:bulletEnabled val="1"/>
        </dgm:presLayoutVars>
      </dgm:prSet>
      <dgm:spPr/>
      <dgm:t>
        <a:bodyPr/>
        <a:lstStyle/>
        <a:p>
          <a:endParaRPr lang="es-ES"/>
        </a:p>
      </dgm:t>
    </dgm:pt>
  </dgm:ptLst>
  <dgm:cxnLst>
    <dgm:cxn modelId="{0B58FE3A-1451-4918-83B2-AEB18AC19722}" srcId="{633B6EDC-6B00-4F2F-A2C7-52967C6B7EC2}" destId="{A45D8102-E111-403F-8D15-9A522396469C}" srcOrd="4" destOrd="0" parTransId="{F43F1322-B7B5-4B14-A4C5-324654719C04}" sibTransId="{A8320509-2C7D-49CD-B986-4EBB6323A62D}"/>
    <dgm:cxn modelId="{5B969BA8-44FC-4581-8908-158757782879}" srcId="{633B6EDC-6B00-4F2F-A2C7-52967C6B7EC2}" destId="{D4EA7C39-D735-4B0C-A4B6-6CB2ECD26896}" srcOrd="3" destOrd="0" parTransId="{3F80FD71-1C14-4C96-8549-25CADD998BA2}" sibTransId="{D75BB601-543B-4871-B728-B88FD1275CAC}"/>
    <dgm:cxn modelId="{B9A31DF1-445C-4E44-B336-5AE57D79F5C1}" type="presOf" srcId="{A45D8102-E111-403F-8D15-9A522396469C}" destId="{19FDDCC9-16C5-4293-B493-C38D39445F5A}" srcOrd="0" destOrd="0" presId="urn:microsoft.com/office/officeart/2005/8/layout/hProcess9"/>
    <dgm:cxn modelId="{1484B230-A371-492B-A500-55757D08D30C}" srcId="{633B6EDC-6B00-4F2F-A2C7-52967C6B7EC2}" destId="{17DB4B54-E1CB-4477-AE8D-AAE1CADAF658}" srcOrd="1" destOrd="0" parTransId="{96C1DFFA-1AB8-4973-8A41-D8A7C3153F32}" sibTransId="{1C4A5C13-2C41-4728-921C-E0D0F52EE6EA}"/>
    <dgm:cxn modelId="{BA9FCC4B-B1E8-4B00-BE5F-8A3516283449}" srcId="{633B6EDC-6B00-4F2F-A2C7-52967C6B7EC2}" destId="{D58206C0-A011-469F-9DC4-7068C9D54189}" srcOrd="0" destOrd="0" parTransId="{A3D1132A-896D-4575-9170-CB357C83063C}" sibTransId="{138E9455-14C6-43FD-B998-37630BA04A26}"/>
    <dgm:cxn modelId="{C23CCE97-38AB-4D0F-A29B-78BD13CB22DB}" type="presOf" srcId="{633B6EDC-6B00-4F2F-A2C7-52967C6B7EC2}" destId="{1F0AE2F8-96A2-43B0-95AF-87888EDAD7B9}" srcOrd="0" destOrd="0" presId="urn:microsoft.com/office/officeart/2005/8/layout/hProcess9"/>
    <dgm:cxn modelId="{025A8936-0B2D-4D52-AA92-7D117F58D9B3}" type="presOf" srcId="{8C7400A6-CD8B-4DE6-8810-86A3C0F9FAF7}" destId="{65EEC42E-8405-4536-B989-C991FA1D2E7C}" srcOrd="0" destOrd="0" presId="urn:microsoft.com/office/officeart/2005/8/layout/hProcess9"/>
    <dgm:cxn modelId="{A16E2641-52FA-45FC-8543-DD1D2F1681A0}" type="presOf" srcId="{17DB4B54-E1CB-4477-AE8D-AAE1CADAF658}" destId="{A0029ED5-B01F-434C-9E5F-5408C3679284}" srcOrd="0" destOrd="0" presId="urn:microsoft.com/office/officeart/2005/8/layout/hProcess9"/>
    <dgm:cxn modelId="{2A24329F-6330-4A60-99C9-A75BE11EB7F4}" type="presOf" srcId="{D4EA7C39-D735-4B0C-A4B6-6CB2ECD26896}" destId="{FEAFB764-A5D8-4605-A185-2C3E4C129900}" srcOrd="0" destOrd="0" presId="urn:microsoft.com/office/officeart/2005/8/layout/hProcess9"/>
    <dgm:cxn modelId="{8C53A312-C725-4DDF-A2B6-DADB3F2762CA}" srcId="{633B6EDC-6B00-4F2F-A2C7-52967C6B7EC2}" destId="{8C7400A6-CD8B-4DE6-8810-86A3C0F9FAF7}" srcOrd="2" destOrd="0" parTransId="{4CFBC7C1-3D71-4B45-8B07-084FCA4FED47}" sibTransId="{AD2A2C2C-2689-41C7-B270-087A834CDAB9}"/>
    <dgm:cxn modelId="{1AB27D22-165C-4C39-BB3D-EC890A5E8C0A}" type="presOf" srcId="{D58206C0-A011-469F-9DC4-7068C9D54189}" destId="{71F67567-CB26-4234-B708-27338E707F7B}" srcOrd="0" destOrd="0" presId="urn:microsoft.com/office/officeart/2005/8/layout/hProcess9"/>
    <dgm:cxn modelId="{DFACC0CF-E087-42C6-ACF3-AAC91C375203}" type="presParOf" srcId="{1F0AE2F8-96A2-43B0-95AF-87888EDAD7B9}" destId="{80426CE4-AA10-47FC-8494-73917EAADF2D}" srcOrd="0" destOrd="0" presId="urn:microsoft.com/office/officeart/2005/8/layout/hProcess9"/>
    <dgm:cxn modelId="{146579AB-2165-4BEF-BBC2-362E8DAA3952}" type="presParOf" srcId="{1F0AE2F8-96A2-43B0-95AF-87888EDAD7B9}" destId="{D0EEB69F-617C-4D93-BFCE-48BEC3A3B6F8}" srcOrd="1" destOrd="0" presId="urn:microsoft.com/office/officeart/2005/8/layout/hProcess9"/>
    <dgm:cxn modelId="{C0F41286-2F3F-4B78-BF8A-4922CB22174F}" type="presParOf" srcId="{D0EEB69F-617C-4D93-BFCE-48BEC3A3B6F8}" destId="{71F67567-CB26-4234-B708-27338E707F7B}" srcOrd="0" destOrd="0" presId="urn:microsoft.com/office/officeart/2005/8/layout/hProcess9"/>
    <dgm:cxn modelId="{536983E6-3474-4F68-8789-03B8D4BCFCCF}" type="presParOf" srcId="{D0EEB69F-617C-4D93-BFCE-48BEC3A3B6F8}" destId="{E915D50A-19FC-4F64-B378-ADB857072370}" srcOrd="1" destOrd="0" presId="urn:microsoft.com/office/officeart/2005/8/layout/hProcess9"/>
    <dgm:cxn modelId="{DF041C93-ED16-4BF8-A80F-1F9E002411C1}" type="presParOf" srcId="{D0EEB69F-617C-4D93-BFCE-48BEC3A3B6F8}" destId="{A0029ED5-B01F-434C-9E5F-5408C3679284}" srcOrd="2" destOrd="0" presId="urn:microsoft.com/office/officeart/2005/8/layout/hProcess9"/>
    <dgm:cxn modelId="{23FE34D8-45F0-4223-9FC9-E08F00D0917B}" type="presParOf" srcId="{D0EEB69F-617C-4D93-BFCE-48BEC3A3B6F8}" destId="{CF4B64B1-035A-4FFC-83E9-0DF465C3ECAE}" srcOrd="3" destOrd="0" presId="urn:microsoft.com/office/officeart/2005/8/layout/hProcess9"/>
    <dgm:cxn modelId="{107C1147-B366-4B69-B203-6CEF8D6D7C8A}" type="presParOf" srcId="{D0EEB69F-617C-4D93-BFCE-48BEC3A3B6F8}" destId="{65EEC42E-8405-4536-B989-C991FA1D2E7C}" srcOrd="4" destOrd="0" presId="urn:microsoft.com/office/officeart/2005/8/layout/hProcess9"/>
    <dgm:cxn modelId="{AD9EA44F-2940-4ABD-B551-0E0384C056A3}" type="presParOf" srcId="{D0EEB69F-617C-4D93-BFCE-48BEC3A3B6F8}" destId="{A205DC1D-19C0-4CE5-ABD9-05CB610D7EF2}" srcOrd="5" destOrd="0" presId="urn:microsoft.com/office/officeart/2005/8/layout/hProcess9"/>
    <dgm:cxn modelId="{FC3F44C1-D647-4459-87FD-F96A86434DA4}" type="presParOf" srcId="{D0EEB69F-617C-4D93-BFCE-48BEC3A3B6F8}" destId="{FEAFB764-A5D8-4605-A185-2C3E4C129900}" srcOrd="6" destOrd="0" presId="urn:microsoft.com/office/officeart/2005/8/layout/hProcess9"/>
    <dgm:cxn modelId="{732745A3-1360-4B7C-BABE-9C33017DEEA5}" type="presParOf" srcId="{D0EEB69F-617C-4D93-BFCE-48BEC3A3B6F8}" destId="{B0FD4431-2269-44A6-9DB0-2A7168046674}" srcOrd="7" destOrd="0" presId="urn:microsoft.com/office/officeart/2005/8/layout/hProcess9"/>
    <dgm:cxn modelId="{7EDF7A32-B082-41BF-B749-FFCE9904E7F7}" type="presParOf" srcId="{D0EEB69F-617C-4D93-BFCE-48BEC3A3B6F8}" destId="{19FDDCC9-16C5-4293-B493-C38D39445F5A}"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3B6EDC-6B00-4F2F-A2C7-52967C6B7EC2}" type="doc">
      <dgm:prSet loTypeId="urn:microsoft.com/office/officeart/2005/8/layout/hProcess9" loCatId="process" qsTypeId="urn:microsoft.com/office/officeart/2005/8/quickstyle/simple1" qsCatId="simple" csTypeId="urn:microsoft.com/office/officeart/2005/8/colors/accent1_2" csCatId="accent1" phldr="1"/>
      <dgm:spPr/>
    </dgm:pt>
    <dgm:pt modelId="{D58206C0-A011-469F-9DC4-7068C9D54189}">
      <dgm:prSet phldrT="[Texto]"/>
      <dgm:spPr>
        <a:solidFill>
          <a:srgbClr val="FFFF00"/>
        </a:solidFill>
      </dgm:spPr>
      <dgm:t>
        <a:bodyPr/>
        <a:lstStyle/>
        <a:p>
          <a:r>
            <a:rPr lang="es-ES" b="1" dirty="0" smtClean="0">
              <a:solidFill>
                <a:schemeClr val="tx1"/>
              </a:solidFill>
            </a:rPr>
            <a:t>LENGUAJE</a:t>
          </a:r>
          <a:endParaRPr lang="es-ES" b="1" dirty="0">
            <a:solidFill>
              <a:schemeClr val="tx1"/>
            </a:solidFill>
          </a:endParaRPr>
        </a:p>
      </dgm:t>
    </dgm:pt>
    <dgm:pt modelId="{A3D1132A-896D-4575-9170-CB357C83063C}" type="parTrans" cxnId="{BA9FCC4B-B1E8-4B00-BE5F-8A3516283449}">
      <dgm:prSet/>
      <dgm:spPr/>
      <dgm:t>
        <a:bodyPr/>
        <a:lstStyle/>
        <a:p>
          <a:endParaRPr lang="es-ES"/>
        </a:p>
      </dgm:t>
    </dgm:pt>
    <dgm:pt modelId="{138E9455-14C6-43FD-B998-37630BA04A26}" type="sibTrans" cxnId="{BA9FCC4B-B1E8-4B00-BE5F-8A3516283449}">
      <dgm:prSet/>
      <dgm:spPr/>
      <dgm:t>
        <a:bodyPr/>
        <a:lstStyle/>
        <a:p>
          <a:endParaRPr lang="es-ES"/>
        </a:p>
      </dgm:t>
    </dgm:pt>
    <dgm:pt modelId="{17DB4B54-E1CB-4477-AE8D-AAE1CADAF658}">
      <dgm:prSet phldrT="[Texto]"/>
      <dgm:spPr>
        <a:solidFill>
          <a:schemeClr val="accent6"/>
        </a:solidFill>
      </dgm:spPr>
      <dgm:t>
        <a:bodyPr/>
        <a:lstStyle/>
        <a:p>
          <a:r>
            <a:rPr lang="es-ES" b="1" dirty="0" smtClean="0">
              <a:solidFill>
                <a:schemeClr val="tx1"/>
              </a:solidFill>
            </a:rPr>
            <a:t>N.C.C</a:t>
          </a:r>
          <a:endParaRPr lang="es-ES" b="1" dirty="0">
            <a:solidFill>
              <a:schemeClr val="tx1"/>
            </a:solidFill>
          </a:endParaRPr>
        </a:p>
      </dgm:t>
    </dgm:pt>
    <dgm:pt modelId="{96C1DFFA-1AB8-4973-8A41-D8A7C3153F32}" type="parTrans" cxnId="{1484B230-A371-492B-A500-55757D08D30C}">
      <dgm:prSet/>
      <dgm:spPr/>
      <dgm:t>
        <a:bodyPr/>
        <a:lstStyle/>
        <a:p>
          <a:endParaRPr lang="es-ES"/>
        </a:p>
      </dgm:t>
    </dgm:pt>
    <dgm:pt modelId="{1C4A5C13-2C41-4728-921C-E0D0F52EE6EA}" type="sibTrans" cxnId="{1484B230-A371-492B-A500-55757D08D30C}">
      <dgm:prSet/>
      <dgm:spPr/>
      <dgm:t>
        <a:bodyPr/>
        <a:lstStyle/>
        <a:p>
          <a:endParaRPr lang="es-ES"/>
        </a:p>
      </dgm:t>
    </dgm:pt>
    <dgm:pt modelId="{8C7400A6-CD8B-4DE6-8810-86A3C0F9FAF7}">
      <dgm:prSet phldrT="[Texto]"/>
      <dgm:spPr>
        <a:solidFill>
          <a:schemeClr val="accent6"/>
        </a:solidFill>
      </dgm:spPr>
      <dgm:t>
        <a:bodyPr/>
        <a:lstStyle/>
        <a:p>
          <a:r>
            <a:rPr lang="es-ES" b="1" dirty="0" smtClean="0">
              <a:solidFill>
                <a:schemeClr val="tx1"/>
              </a:solidFill>
            </a:rPr>
            <a:t>C.A.A</a:t>
          </a:r>
          <a:endParaRPr lang="es-ES" b="1" dirty="0">
            <a:solidFill>
              <a:schemeClr val="tx1"/>
            </a:solidFill>
          </a:endParaRPr>
        </a:p>
      </dgm:t>
    </dgm:pt>
    <dgm:pt modelId="{4CFBC7C1-3D71-4B45-8B07-084FCA4FED47}" type="parTrans" cxnId="{8C53A312-C725-4DDF-A2B6-DADB3F2762CA}">
      <dgm:prSet/>
      <dgm:spPr/>
      <dgm:t>
        <a:bodyPr/>
        <a:lstStyle/>
        <a:p>
          <a:endParaRPr lang="es-ES"/>
        </a:p>
      </dgm:t>
    </dgm:pt>
    <dgm:pt modelId="{AD2A2C2C-2689-41C7-B270-087A834CDAB9}" type="sibTrans" cxnId="{8C53A312-C725-4DDF-A2B6-DADB3F2762CA}">
      <dgm:prSet/>
      <dgm:spPr/>
      <dgm:t>
        <a:bodyPr/>
        <a:lstStyle/>
        <a:p>
          <a:endParaRPr lang="es-ES"/>
        </a:p>
      </dgm:t>
    </dgm:pt>
    <dgm:pt modelId="{D4EA7C39-D735-4B0C-A4B6-6CB2ECD26896}">
      <dgm:prSet phldrT="[Texto]"/>
      <dgm:spPr>
        <a:solidFill>
          <a:schemeClr val="accent6"/>
        </a:solidFill>
      </dgm:spPr>
      <dgm:t>
        <a:bodyPr/>
        <a:lstStyle/>
        <a:p>
          <a:r>
            <a:rPr lang="es-ES" b="1" dirty="0" smtClean="0">
              <a:solidFill>
                <a:schemeClr val="tx1"/>
              </a:solidFill>
            </a:rPr>
            <a:t>S.A.A.C</a:t>
          </a:r>
          <a:endParaRPr lang="es-ES" b="1" dirty="0">
            <a:solidFill>
              <a:schemeClr val="tx1"/>
            </a:solidFill>
          </a:endParaRPr>
        </a:p>
      </dgm:t>
    </dgm:pt>
    <dgm:pt modelId="{D75BB601-543B-4871-B728-B88FD1275CAC}" type="sibTrans" cxnId="{5B969BA8-44FC-4581-8908-158757782879}">
      <dgm:prSet/>
      <dgm:spPr/>
      <dgm:t>
        <a:bodyPr/>
        <a:lstStyle/>
        <a:p>
          <a:endParaRPr lang="es-ES"/>
        </a:p>
      </dgm:t>
    </dgm:pt>
    <dgm:pt modelId="{3F80FD71-1C14-4C96-8549-25CADD998BA2}" type="parTrans" cxnId="{5B969BA8-44FC-4581-8908-158757782879}">
      <dgm:prSet/>
      <dgm:spPr/>
      <dgm:t>
        <a:bodyPr/>
        <a:lstStyle/>
        <a:p>
          <a:endParaRPr lang="es-ES"/>
        </a:p>
      </dgm:t>
    </dgm:pt>
    <dgm:pt modelId="{5F4F0BCD-99CC-4A22-A77C-E800C7D52349}">
      <dgm:prSet phldrT="[Texto]"/>
      <dgm:spPr>
        <a:solidFill>
          <a:schemeClr val="accent6"/>
        </a:solidFill>
      </dgm:spPr>
      <dgm:t>
        <a:bodyPr/>
        <a:lstStyle/>
        <a:p>
          <a:r>
            <a:rPr lang="es-ES" b="1" dirty="0" smtClean="0">
              <a:solidFill>
                <a:schemeClr val="tx1"/>
              </a:solidFill>
            </a:rPr>
            <a:t>TABLEROS de C.A.A</a:t>
          </a:r>
          <a:endParaRPr lang="es-ES" b="1" dirty="0">
            <a:solidFill>
              <a:schemeClr val="tx1"/>
            </a:solidFill>
          </a:endParaRPr>
        </a:p>
      </dgm:t>
    </dgm:pt>
    <dgm:pt modelId="{E9F0E0EC-2CC1-4C38-8FEA-3FC4363850C5}" type="parTrans" cxnId="{994DF678-0D81-4441-A6EA-39FDA551BEF6}">
      <dgm:prSet/>
      <dgm:spPr/>
      <dgm:t>
        <a:bodyPr/>
        <a:lstStyle/>
        <a:p>
          <a:endParaRPr lang="es-ES"/>
        </a:p>
      </dgm:t>
    </dgm:pt>
    <dgm:pt modelId="{5D903B1A-1D68-4B9E-B0E5-CC34B4AD2C8D}" type="sibTrans" cxnId="{994DF678-0D81-4441-A6EA-39FDA551BEF6}">
      <dgm:prSet/>
      <dgm:spPr/>
      <dgm:t>
        <a:bodyPr/>
        <a:lstStyle/>
        <a:p>
          <a:endParaRPr lang="es-ES"/>
        </a:p>
      </dgm:t>
    </dgm:pt>
    <dgm:pt modelId="{1F0AE2F8-96A2-43B0-95AF-87888EDAD7B9}" type="pres">
      <dgm:prSet presAssocID="{633B6EDC-6B00-4F2F-A2C7-52967C6B7EC2}" presName="CompostProcess" presStyleCnt="0">
        <dgm:presLayoutVars>
          <dgm:dir/>
          <dgm:resizeHandles val="exact"/>
        </dgm:presLayoutVars>
      </dgm:prSet>
      <dgm:spPr/>
    </dgm:pt>
    <dgm:pt modelId="{80426CE4-AA10-47FC-8494-73917EAADF2D}" type="pres">
      <dgm:prSet presAssocID="{633B6EDC-6B00-4F2F-A2C7-52967C6B7EC2}" presName="arrow" presStyleLbl="bgShp" presStyleIdx="0" presStyleCnt="1"/>
      <dgm:spPr/>
    </dgm:pt>
    <dgm:pt modelId="{D0EEB69F-617C-4D93-BFCE-48BEC3A3B6F8}" type="pres">
      <dgm:prSet presAssocID="{633B6EDC-6B00-4F2F-A2C7-52967C6B7EC2}" presName="linearProcess" presStyleCnt="0"/>
      <dgm:spPr/>
    </dgm:pt>
    <dgm:pt modelId="{71F67567-CB26-4234-B708-27338E707F7B}" type="pres">
      <dgm:prSet presAssocID="{D58206C0-A011-469F-9DC4-7068C9D54189}" presName="textNode" presStyleLbl="node1" presStyleIdx="0" presStyleCnt="5">
        <dgm:presLayoutVars>
          <dgm:bulletEnabled val="1"/>
        </dgm:presLayoutVars>
      </dgm:prSet>
      <dgm:spPr/>
      <dgm:t>
        <a:bodyPr/>
        <a:lstStyle/>
        <a:p>
          <a:endParaRPr lang="es-ES"/>
        </a:p>
      </dgm:t>
    </dgm:pt>
    <dgm:pt modelId="{E915D50A-19FC-4F64-B378-ADB857072370}" type="pres">
      <dgm:prSet presAssocID="{138E9455-14C6-43FD-B998-37630BA04A26}" presName="sibTrans" presStyleCnt="0"/>
      <dgm:spPr/>
    </dgm:pt>
    <dgm:pt modelId="{A0029ED5-B01F-434C-9E5F-5408C3679284}" type="pres">
      <dgm:prSet presAssocID="{17DB4B54-E1CB-4477-AE8D-AAE1CADAF658}" presName="textNode" presStyleLbl="node1" presStyleIdx="1" presStyleCnt="5">
        <dgm:presLayoutVars>
          <dgm:bulletEnabled val="1"/>
        </dgm:presLayoutVars>
      </dgm:prSet>
      <dgm:spPr/>
      <dgm:t>
        <a:bodyPr/>
        <a:lstStyle/>
        <a:p>
          <a:endParaRPr lang="es-ES"/>
        </a:p>
      </dgm:t>
    </dgm:pt>
    <dgm:pt modelId="{CF4B64B1-035A-4FFC-83E9-0DF465C3ECAE}" type="pres">
      <dgm:prSet presAssocID="{1C4A5C13-2C41-4728-921C-E0D0F52EE6EA}" presName="sibTrans" presStyleCnt="0"/>
      <dgm:spPr/>
    </dgm:pt>
    <dgm:pt modelId="{65EEC42E-8405-4536-B989-C991FA1D2E7C}" type="pres">
      <dgm:prSet presAssocID="{8C7400A6-CD8B-4DE6-8810-86A3C0F9FAF7}" presName="textNode" presStyleLbl="node1" presStyleIdx="2" presStyleCnt="5">
        <dgm:presLayoutVars>
          <dgm:bulletEnabled val="1"/>
        </dgm:presLayoutVars>
      </dgm:prSet>
      <dgm:spPr/>
      <dgm:t>
        <a:bodyPr/>
        <a:lstStyle/>
        <a:p>
          <a:endParaRPr lang="es-ES"/>
        </a:p>
      </dgm:t>
    </dgm:pt>
    <dgm:pt modelId="{A205DC1D-19C0-4CE5-ABD9-05CB610D7EF2}" type="pres">
      <dgm:prSet presAssocID="{AD2A2C2C-2689-41C7-B270-087A834CDAB9}" presName="sibTrans" presStyleCnt="0"/>
      <dgm:spPr/>
    </dgm:pt>
    <dgm:pt modelId="{FEAFB764-A5D8-4605-A185-2C3E4C129900}" type="pres">
      <dgm:prSet presAssocID="{D4EA7C39-D735-4B0C-A4B6-6CB2ECD26896}" presName="textNode" presStyleLbl="node1" presStyleIdx="3" presStyleCnt="5">
        <dgm:presLayoutVars>
          <dgm:bulletEnabled val="1"/>
        </dgm:presLayoutVars>
      </dgm:prSet>
      <dgm:spPr/>
      <dgm:t>
        <a:bodyPr/>
        <a:lstStyle/>
        <a:p>
          <a:endParaRPr lang="es-ES"/>
        </a:p>
      </dgm:t>
    </dgm:pt>
    <dgm:pt modelId="{D807E9A0-0DD1-4A4A-99CF-0FA201BBA554}" type="pres">
      <dgm:prSet presAssocID="{D75BB601-543B-4871-B728-B88FD1275CAC}" presName="sibTrans" presStyleCnt="0"/>
      <dgm:spPr/>
    </dgm:pt>
    <dgm:pt modelId="{0A8CD0A2-2777-4E70-951A-F9795B6E6EF1}" type="pres">
      <dgm:prSet presAssocID="{5F4F0BCD-99CC-4A22-A77C-E800C7D52349}" presName="textNode" presStyleLbl="node1" presStyleIdx="4" presStyleCnt="5">
        <dgm:presLayoutVars>
          <dgm:bulletEnabled val="1"/>
        </dgm:presLayoutVars>
      </dgm:prSet>
      <dgm:spPr/>
      <dgm:t>
        <a:bodyPr/>
        <a:lstStyle/>
        <a:p>
          <a:endParaRPr lang="es-ES"/>
        </a:p>
      </dgm:t>
    </dgm:pt>
  </dgm:ptLst>
  <dgm:cxnLst>
    <dgm:cxn modelId="{54416BE6-9335-466B-94A6-C4FA919EF808}" type="presOf" srcId="{8C7400A6-CD8B-4DE6-8810-86A3C0F9FAF7}" destId="{65EEC42E-8405-4536-B989-C991FA1D2E7C}" srcOrd="0" destOrd="0" presId="urn:microsoft.com/office/officeart/2005/8/layout/hProcess9"/>
    <dgm:cxn modelId="{5B969BA8-44FC-4581-8908-158757782879}" srcId="{633B6EDC-6B00-4F2F-A2C7-52967C6B7EC2}" destId="{D4EA7C39-D735-4B0C-A4B6-6CB2ECD26896}" srcOrd="3" destOrd="0" parTransId="{3F80FD71-1C14-4C96-8549-25CADD998BA2}" sibTransId="{D75BB601-543B-4871-B728-B88FD1275CAC}"/>
    <dgm:cxn modelId="{994DF678-0D81-4441-A6EA-39FDA551BEF6}" srcId="{633B6EDC-6B00-4F2F-A2C7-52967C6B7EC2}" destId="{5F4F0BCD-99CC-4A22-A77C-E800C7D52349}" srcOrd="4" destOrd="0" parTransId="{E9F0E0EC-2CC1-4C38-8FEA-3FC4363850C5}" sibTransId="{5D903B1A-1D68-4B9E-B0E5-CC34B4AD2C8D}"/>
    <dgm:cxn modelId="{CAEAE8A8-6D0A-4C67-B913-5DD236EC9AAC}" type="presOf" srcId="{D4EA7C39-D735-4B0C-A4B6-6CB2ECD26896}" destId="{FEAFB764-A5D8-4605-A185-2C3E4C129900}" srcOrd="0" destOrd="0" presId="urn:microsoft.com/office/officeart/2005/8/layout/hProcess9"/>
    <dgm:cxn modelId="{912B0BB4-1C8C-469E-8005-FD27C03C3F29}" type="presOf" srcId="{D58206C0-A011-469F-9DC4-7068C9D54189}" destId="{71F67567-CB26-4234-B708-27338E707F7B}" srcOrd="0" destOrd="0" presId="urn:microsoft.com/office/officeart/2005/8/layout/hProcess9"/>
    <dgm:cxn modelId="{8AF0FD20-CD70-48E3-BB9E-B5C26766440C}" type="presOf" srcId="{633B6EDC-6B00-4F2F-A2C7-52967C6B7EC2}" destId="{1F0AE2F8-96A2-43B0-95AF-87888EDAD7B9}" srcOrd="0" destOrd="0" presId="urn:microsoft.com/office/officeart/2005/8/layout/hProcess9"/>
    <dgm:cxn modelId="{7E3ED61D-822E-4AD4-995E-5617A1F47DEF}" type="presOf" srcId="{5F4F0BCD-99CC-4A22-A77C-E800C7D52349}" destId="{0A8CD0A2-2777-4E70-951A-F9795B6E6EF1}" srcOrd="0" destOrd="0" presId="urn:microsoft.com/office/officeart/2005/8/layout/hProcess9"/>
    <dgm:cxn modelId="{1484B230-A371-492B-A500-55757D08D30C}" srcId="{633B6EDC-6B00-4F2F-A2C7-52967C6B7EC2}" destId="{17DB4B54-E1CB-4477-AE8D-AAE1CADAF658}" srcOrd="1" destOrd="0" parTransId="{96C1DFFA-1AB8-4973-8A41-D8A7C3153F32}" sibTransId="{1C4A5C13-2C41-4728-921C-E0D0F52EE6EA}"/>
    <dgm:cxn modelId="{BA9FCC4B-B1E8-4B00-BE5F-8A3516283449}" srcId="{633B6EDC-6B00-4F2F-A2C7-52967C6B7EC2}" destId="{D58206C0-A011-469F-9DC4-7068C9D54189}" srcOrd="0" destOrd="0" parTransId="{A3D1132A-896D-4575-9170-CB357C83063C}" sibTransId="{138E9455-14C6-43FD-B998-37630BA04A26}"/>
    <dgm:cxn modelId="{F4C7EC56-384C-4F49-B14C-B82B58C3B1D4}" type="presOf" srcId="{17DB4B54-E1CB-4477-AE8D-AAE1CADAF658}" destId="{A0029ED5-B01F-434C-9E5F-5408C3679284}" srcOrd="0" destOrd="0" presId="urn:microsoft.com/office/officeart/2005/8/layout/hProcess9"/>
    <dgm:cxn modelId="{8C53A312-C725-4DDF-A2B6-DADB3F2762CA}" srcId="{633B6EDC-6B00-4F2F-A2C7-52967C6B7EC2}" destId="{8C7400A6-CD8B-4DE6-8810-86A3C0F9FAF7}" srcOrd="2" destOrd="0" parTransId="{4CFBC7C1-3D71-4B45-8B07-084FCA4FED47}" sibTransId="{AD2A2C2C-2689-41C7-B270-087A834CDAB9}"/>
    <dgm:cxn modelId="{67173F32-F755-44E7-B306-F80CD900B279}" type="presParOf" srcId="{1F0AE2F8-96A2-43B0-95AF-87888EDAD7B9}" destId="{80426CE4-AA10-47FC-8494-73917EAADF2D}" srcOrd="0" destOrd="0" presId="urn:microsoft.com/office/officeart/2005/8/layout/hProcess9"/>
    <dgm:cxn modelId="{9C16B464-D047-4909-8FB3-D70C591D98EB}" type="presParOf" srcId="{1F0AE2F8-96A2-43B0-95AF-87888EDAD7B9}" destId="{D0EEB69F-617C-4D93-BFCE-48BEC3A3B6F8}" srcOrd="1" destOrd="0" presId="urn:microsoft.com/office/officeart/2005/8/layout/hProcess9"/>
    <dgm:cxn modelId="{67B23666-83E8-4108-94B3-95EE5535CC8C}" type="presParOf" srcId="{D0EEB69F-617C-4D93-BFCE-48BEC3A3B6F8}" destId="{71F67567-CB26-4234-B708-27338E707F7B}" srcOrd="0" destOrd="0" presId="urn:microsoft.com/office/officeart/2005/8/layout/hProcess9"/>
    <dgm:cxn modelId="{AF32DF4A-D1AA-414A-AF25-53F8CC10F2F5}" type="presParOf" srcId="{D0EEB69F-617C-4D93-BFCE-48BEC3A3B6F8}" destId="{E915D50A-19FC-4F64-B378-ADB857072370}" srcOrd="1" destOrd="0" presId="urn:microsoft.com/office/officeart/2005/8/layout/hProcess9"/>
    <dgm:cxn modelId="{DE2074AC-E50D-4AED-8E03-75C5905CD4C3}" type="presParOf" srcId="{D0EEB69F-617C-4D93-BFCE-48BEC3A3B6F8}" destId="{A0029ED5-B01F-434C-9E5F-5408C3679284}" srcOrd="2" destOrd="0" presId="urn:microsoft.com/office/officeart/2005/8/layout/hProcess9"/>
    <dgm:cxn modelId="{1177FCC5-D0D9-43DF-A3EE-F7AFF9FD4F63}" type="presParOf" srcId="{D0EEB69F-617C-4D93-BFCE-48BEC3A3B6F8}" destId="{CF4B64B1-035A-4FFC-83E9-0DF465C3ECAE}" srcOrd="3" destOrd="0" presId="urn:microsoft.com/office/officeart/2005/8/layout/hProcess9"/>
    <dgm:cxn modelId="{B754D20D-422B-4C5B-9736-A5E7D08E70AF}" type="presParOf" srcId="{D0EEB69F-617C-4D93-BFCE-48BEC3A3B6F8}" destId="{65EEC42E-8405-4536-B989-C991FA1D2E7C}" srcOrd="4" destOrd="0" presId="urn:microsoft.com/office/officeart/2005/8/layout/hProcess9"/>
    <dgm:cxn modelId="{C1FF4A1A-7662-4739-A80A-8D8583369A67}" type="presParOf" srcId="{D0EEB69F-617C-4D93-BFCE-48BEC3A3B6F8}" destId="{A205DC1D-19C0-4CE5-ABD9-05CB610D7EF2}" srcOrd="5" destOrd="0" presId="urn:microsoft.com/office/officeart/2005/8/layout/hProcess9"/>
    <dgm:cxn modelId="{6F8B063B-9FA2-43FF-BD4E-813A90601406}" type="presParOf" srcId="{D0EEB69F-617C-4D93-BFCE-48BEC3A3B6F8}" destId="{FEAFB764-A5D8-4605-A185-2C3E4C129900}" srcOrd="6" destOrd="0" presId="urn:microsoft.com/office/officeart/2005/8/layout/hProcess9"/>
    <dgm:cxn modelId="{1D324F22-7351-4144-88D8-5407768CDF04}" type="presParOf" srcId="{D0EEB69F-617C-4D93-BFCE-48BEC3A3B6F8}" destId="{D807E9A0-0DD1-4A4A-99CF-0FA201BBA554}" srcOrd="7" destOrd="0" presId="urn:microsoft.com/office/officeart/2005/8/layout/hProcess9"/>
    <dgm:cxn modelId="{F3CEF1F1-4122-4ABB-9035-A4DF4DBB80E9}" type="presParOf" srcId="{D0EEB69F-617C-4D93-BFCE-48BEC3A3B6F8}" destId="{0A8CD0A2-2777-4E70-951A-F9795B6E6EF1}"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3B6EDC-6B00-4F2F-A2C7-52967C6B7EC2}" type="doc">
      <dgm:prSet loTypeId="urn:microsoft.com/office/officeart/2005/8/layout/hProcess9" loCatId="process" qsTypeId="urn:microsoft.com/office/officeart/2005/8/quickstyle/simple1" qsCatId="simple" csTypeId="urn:microsoft.com/office/officeart/2005/8/colors/accent1_2" csCatId="accent1" phldr="1"/>
      <dgm:spPr/>
    </dgm:pt>
    <dgm:pt modelId="{D58206C0-A011-469F-9DC4-7068C9D54189}">
      <dgm:prSet phldrT="[Texto]"/>
      <dgm:spPr>
        <a:solidFill>
          <a:schemeClr val="accent6"/>
        </a:solidFill>
      </dgm:spPr>
      <dgm:t>
        <a:bodyPr/>
        <a:lstStyle/>
        <a:p>
          <a:r>
            <a:rPr lang="es-ES" b="1" dirty="0" smtClean="0">
              <a:solidFill>
                <a:schemeClr val="tx1"/>
              </a:solidFill>
            </a:rPr>
            <a:t>LENGUAJE</a:t>
          </a:r>
          <a:endParaRPr lang="es-ES" b="1" dirty="0">
            <a:solidFill>
              <a:schemeClr val="tx1"/>
            </a:solidFill>
          </a:endParaRPr>
        </a:p>
      </dgm:t>
    </dgm:pt>
    <dgm:pt modelId="{A3D1132A-896D-4575-9170-CB357C83063C}" type="parTrans" cxnId="{BA9FCC4B-B1E8-4B00-BE5F-8A3516283449}">
      <dgm:prSet/>
      <dgm:spPr/>
      <dgm:t>
        <a:bodyPr/>
        <a:lstStyle/>
        <a:p>
          <a:endParaRPr lang="es-ES"/>
        </a:p>
      </dgm:t>
    </dgm:pt>
    <dgm:pt modelId="{138E9455-14C6-43FD-B998-37630BA04A26}" type="sibTrans" cxnId="{BA9FCC4B-B1E8-4B00-BE5F-8A3516283449}">
      <dgm:prSet/>
      <dgm:spPr/>
      <dgm:t>
        <a:bodyPr/>
        <a:lstStyle/>
        <a:p>
          <a:endParaRPr lang="es-ES"/>
        </a:p>
      </dgm:t>
    </dgm:pt>
    <dgm:pt modelId="{17DB4B54-E1CB-4477-AE8D-AAE1CADAF658}">
      <dgm:prSet phldrT="[Texto]"/>
      <dgm:spPr>
        <a:solidFill>
          <a:schemeClr val="accent6"/>
        </a:solidFill>
      </dgm:spPr>
      <dgm:t>
        <a:bodyPr/>
        <a:lstStyle/>
        <a:p>
          <a:r>
            <a:rPr lang="es-ES" b="1" dirty="0" smtClean="0">
              <a:solidFill>
                <a:schemeClr val="tx1"/>
              </a:solidFill>
            </a:rPr>
            <a:t>N.C.C</a:t>
          </a:r>
          <a:endParaRPr lang="es-ES" b="1" dirty="0">
            <a:solidFill>
              <a:schemeClr val="tx1"/>
            </a:solidFill>
          </a:endParaRPr>
        </a:p>
      </dgm:t>
    </dgm:pt>
    <dgm:pt modelId="{96C1DFFA-1AB8-4973-8A41-D8A7C3153F32}" type="parTrans" cxnId="{1484B230-A371-492B-A500-55757D08D30C}">
      <dgm:prSet/>
      <dgm:spPr/>
      <dgm:t>
        <a:bodyPr/>
        <a:lstStyle/>
        <a:p>
          <a:endParaRPr lang="es-ES"/>
        </a:p>
      </dgm:t>
    </dgm:pt>
    <dgm:pt modelId="{1C4A5C13-2C41-4728-921C-E0D0F52EE6EA}" type="sibTrans" cxnId="{1484B230-A371-492B-A500-55757D08D30C}">
      <dgm:prSet/>
      <dgm:spPr/>
      <dgm:t>
        <a:bodyPr/>
        <a:lstStyle/>
        <a:p>
          <a:endParaRPr lang="es-ES"/>
        </a:p>
      </dgm:t>
    </dgm:pt>
    <dgm:pt modelId="{8C7400A6-CD8B-4DE6-8810-86A3C0F9FAF7}">
      <dgm:prSet phldrT="[Texto]"/>
      <dgm:spPr>
        <a:solidFill>
          <a:schemeClr val="accent6"/>
        </a:solidFill>
      </dgm:spPr>
      <dgm:t>
        <a:bodyPr/>
        <a:lstStyle/>
        <a:p>
          <a:r>
            <a:rPr lang="es-ES" b="1" dirty="0" smtClean="0">
              <a:solidFill>
                <a:schemeClr val="tx1"/>
              </a:solidFill>
            </a:rPr>
            <a:t>C.A.A</a:t>
          </a:r>
          <a:endParaRPr lang="es-ES" b="1" dirty="0">
            <a:solidFill>
              <a:schemeClr val="tx1"/>
            </a:solidFill>
          </a:endParaRPr>
        </a:p>
      </dgm:t>
    </dgm:pt>
    <dgm:pt modelId="{4CFBC7C1-3D71-4B45-8B07-084FCA4FED47}" type="parTrans" cxnId="{8C53A312-C725-4DDF-A2B6-DADB3F2762CA}">
      <dgm:prSet/>
      <dgm:spPr/>
      <dgm:t>
        <a:bodyPr/>
        <a:lstStyle/>
        <a:p>
          <a:endParaRPr lang="es-ES"/>
        </a:p>
      </dgm:t>
    </dgm:pt>
    <dgm:pt modelId="{AD2A2C2C-2689-41C7-B270-087A834CDAB9}" type="sibTrans" cxnId="{8C53A312-C725-4DDF-A2B6-DADB3F2762CA}">
      <dgm:prSet/>
      <dgm:spPr/>
      <dgm:t>
        <a:bodyPr/>
        <a:lstStyle/>
        <a:p>
          <a:endParaRPr lang="es-ES"/>
        </a:p>
      </dgm:t>
    </dgm:pt>
    <dgm:pt modelId="{D4EA7C39-D735-4B0C-A4B6-6CB2ECD26896}">
      <dgm:prSet phldrT="[Texto]"/>
      <dgm:spPr>
        <a:solidFill>
          <a:schemeClr val="accent6"/>
        </a:solidFill>
      </dgm:spPr>
      <dgm:t>
        <a:bodyPr/>
        <a:lstStyle/>
        <a:p>
          <a:r>
            <a:rPr lang="es-ES" b="1" dirty="0" smtClean="0">
              <a:solidFill>
                <a:schemeClr val="tx1"/>
              </a:solidFill>
            </a:rPr>
            <a:t>S.A.A.C</a:t>
          </a:r>
          <a:endParaRPr lang="es-ES" b="1" dirty="0">
            <a:solidFill>
              <a:schemeClr val="tx1"/>
            </a:solidFill>
          </a:endParaRPr>
        </a:p>
      </dgm:t>
    </dgm:pt>
    <dgm:pt modelId="{D75BB601-543B-4871-B728-B88FD1275CAC}" type="sibTrans" cxnId="{5B969BA8-44FC-4581-8908-158757782879}">
      <dgm:prSet/>
      <dgm:spPr/>
      <dgm:t>
        <a:bodyPr/>
        <a:lstStyle/>
        <a:p>
          <a:endParaRPr lang="es-ES"/>
        </a:p>
      </dgm:t>
    </dgm:pt>
    <dgm:pt modelId="{3F80FD71-1C14-4C96-8549-25CADD998BA2}" type="parTrans" cxnId="{5B969BA8-44FC-4581-8908-158757782879}">
      <dgm:prSet/>
      <dgm:spPr/>
      <dgm:t>
        <a:bodyPr/>
        <a:lstStyle/>
        <a:p>
          <a:endParaRPr lang="es-ES"/>
        </a:p>
      </dgm:t>
    </dgm:pt>
    <dgm:pt modelId="{E6E62B3D-8A1B-4872-85EF-8F990DF87DE8}">
      <dgm:prSet phldrT="[Texto]"/>
      <dgm:spPr>
        <a:solidFill>
          <a:schemeClr val="accent6"/>
        </a:solidFill>
      </dgm:spPr>
      <dgm:t>
        <a:bodyPr/>
        <a:lstStyle/>
        <a:p>
          <a:r>
            <a:rPr lang="es-ES" b="1" dirty="0" smtClean="0">
              <a:solidFill>
                <a:schemeClr val="tx1"/>
              </a:solidFill>
            </a:rPr>
            <a:t>TABLEROS de C.A.A</a:t>
          </a:r>
          <a:endParaRPr lang="es-ES" b="1" dirty="0">
            <a:solidFill>
              <a:schemeClr val="tx1"/>
            </a:solidFill>
          </a:endParaRPr>
        </a:p>
      </dgm:t>
    </dgm:pt>
    <dgm:pt modelId="{38D92A0F-CD23-4A51-93C4-39AF7B9FC57E}" type="parTrans" cxnId="{12984D45-D710-4D2D-9927-2BB9C77809D7}">
      <dgm:prSet/>
      <dgm:spPr/>
      <dgm:t>
        <a:bodyPr/>
        <a:lstStyle/>
        <a:p>
          <a:endParaRPr lang="es-ES"/>
        </a:p>
      </dgm:t>
    </dgm:pt>
    <dgm:pt modelId="{E86A4D5E-E153-43F9-B601-F2989FF86CBA}" type="sibTrans" cxnId="{12984D45-D710-4D2D-9927-2BB9C77809D7}">
      <dgm:prSet/>
      <dgm:spPr/>
      <dgm:t>
        <a:bodyPr/>
        <a:lstStyle/>
        <a:p>
          <a:endParaRPr lang="es-ES"/>
        </a:p>
      </dgm:t>
    </dgm:pt>
    <dgm:pt modelId="{1F0AE2F8-96A2-43B0-95AF-87888EDAD7B9}" type="pres">
      <dgm:prSet presAssocID="{633B6EDC-6B00-4F2F-A2C7-52967C6B7EC2}" presName="CompostProcess" presStyleCnt="0">
        <dgm:presLayoutVars>
          <dgm:dir/>
          <dgm:resizeHandles val="exact"/>
        </dgm:presLayoutVars>
      </dgm:prSet>
      <dgm:spPr/>
    </dgm:pt>
    <dgm:pt modelId="{80426CE4-AA10-47FC-8494-73917EAADF2D}" type="pres">
      <dgm:prSet presAssocID="{633B6EDC-6B00-4F2F-A2C7-52967C6B7EC2}" presName="arrow" presStyleLbl="bgShp" presStyleIdx="0" presStyleCnt="1"/>
      <dgm:spPr/>
    </dgm:pt>
    <dgm:pt modelId="{D0EEB69F-617C-4D93-BFCE-48BEC3A3B6F8}" type="pres">
      <dgm:prSet presAssocID="{633B6EDC-6B00-4F2F-A2C7-52967C6B7EC2}" presName="linearProcess" presStyleCnt="0"/>
      <dgm:spPr/>
    </dgm:pt>
    <dgm:pt modelId="{71F67567-CB26-4234-B708-27338E707F7B}" type="pres">
      <dgm:prSet presAssocID="{D58206C0-A011-469F-9DC4-7068C9D54189}" presName="textNode" presStyleLbl="node1" presStyleIdx="0" presStyleCnt="5">
        <dgm:presLayoutVars>
          <dgm:bulletEnabled val="1"/>
        </dgm:presLayoutVars>
      </dgm:prSet>
      <dgm:spPr/>
      <dgm:t>
        <a:bodyPr/>
        <a:lstStyle/>
        <a:p>
          <a:endParaRPr lang="es-ES"/>
        </a:p>
      </dgm:t>
    </dgm:pt>
    <dgm:pt modelId="{E915D50A-19FC-4F64-B378-ADB857072370}" type="pres">
      <dgm:prSet presAssocID="{138E9455-14C6-43FD-B998-37630BA04A26}" presName="sibTrans" presStyleCnt="0"/>
      <dgm:spPr/>
    </dgm:pt>
    <dgm:pt modelId="{A0029ED5-B01F-434C-9E5F-5408C3679284}" type="pres">
      <dgm:prSet presAssocID="{17DB4B54-E1CB-4477-AE8D-AAE1CADAF658}" presName="textNode" presStyleLbl="node1" presStyleIdx="1" presStyleCnt="5">
        <dgm:presLayoutVars>
          <dgm:bulletEnabled val="1"/>
        </dgm:presLayoutVars>
      </dgm:prSet>
      <dgm:spPr/>
      <dgm:t>
        <a:bodyPr/>
        <a:lstStyle/>
        <a:p>
          <a:endParaRPr lang="es-ES"/>
        </a:p>
      </dgm:t>
    </dgm:pt>
    <dgm:pt modelId="{CF4B64B1-035A-4FFC-83E9-0DF465C3ECAE}" type="pres">
      <dgm:prSet presAssocID="{1C4A5C13-2C41-4728-921C-E0D0F52EE6EA}" presName="sibTrans" presStyleCnt="0"/>
      <dgm:spPr/>
    </dgm:pt>
    <dgm:pt modelId="{65EEC42E-8405-4536-B989-C991FA1D2E7C}" type="pres">
      <dgm:prSet presAssocID="{8C7400A6-CD8B-4DE6-8810-86A3C0F9FAF7}" presName="textNode" presStyleLbl="node1" presStyleIdx="2" presStyleCnt="5">
        <dgm:presLayoutVars>
          <dgm:bulletEnabled val="1"/>
        </dgm:presLayoutVars>
      </dgm:prSet>
      <dgm:spPr/>
      <dgm:t>
        <a:bodyPr/>
        <a:lstStyle/>
        <a:p>
          <a:endParaRPr lang="es-ES"/>
        </a:p>
      </dgm:t>
    </dgm:pt>
    <dgm:pt modelId="{A205DC1D-19C0-4CE5-ABD9-05CB610D7EF2}" type="pres">
      <dgm:prSet presAssocID="{AD2A2C2C-2689-41C7-B270-087A834CDAB9}" presName="sibTrans" presStyleCnt="0"/>
      <dgm:spPr/>
    </dgm:pt>
    <dgm:pt modelId="{FEAFB764-A5D8-4605-A185-2C3E4C129900}" type="pres">
      <dgm:prSet presAssocID="{D4EA7C39-D735-4B0C-A4B6-6CB2ECD26896}" presName="textNode" presStyleLbl="node1" presStyleIdx="3" presStyleCnt="5">
        <dgm:presLayoutVars>
          <dgm:bulletEnabled val="1"/>
        </dgm:presLayoutVars>
      </dgm:prSet>
      <dgm:spPr/>
      <dgm:t>
        <a:bodyPr/>
        <a:lstStyle/>
        <a:p>
          <a:endParaRPr lang="es-ES"/>
        </a:p>
      </dgm:t>
    </dgm:pt>
    <dgm:pt modelId="{DEAC47CD-F6B1-47E4-9130-230D5C7FA01C}" type="pres">
      <dgm:prSet presAssocID="{D75BB601-543B-4871-B728-B88FD1275CAC}" presName="sibTrans" presStyleCnt="0"/>
      <dgm:spPr/>
    </dgm:pt>
    <dgm:pt modelId="{02A047F8-806F-40DC-803E-DDF05AFB36B5}" type="pres">
      <dgm:prSet presAssocID="{E6E62B3D-8A1B-4872-85EF-8F990DF87DE8}" presName="textNode" presStyleLbl="node1" presStyleIdx="4" presStyleCnt="5">
        <dgm:presLayoutVars>
          <dgm:bulletEnabled val="1"/>
        </dgm:presLayoutVars>
      </dgm:prSet>
      <dgm:spPr/>
      <dgm:t>
        <a:bodyPr/>
        <a:lstStyle/>
        <a:p>
          <a:endParaRPr lang="es-ES"/>
        </a:p>
      </dgm:t>
    </dgm:pt>
  </dgm:ptLst>
  <dgm:cxnLst>
    <dgm:cxn modelId="{5B969BA8-44FC-4581-8908-158757782879}" srcId="{633B6EDC-6B00-4F2F-A2C7-52967C6B7EC2}" destId="{D4EA7C39-D735-4B0C-A4B6-6CB2ECD26896}" srcOrd="3" destOrd="0" parTransId="{3F80FD71-1C14-4C96-8549-25CADD998BA2}" sibTransId="{D75BB601-543B-4871-B728-B88FD1275CAC}"/>
    <dgm:cxn modelId="{F3F7B38D-CE71-4369-BF20-C5458841CF74}" type="presOf" srcId="{E6E62B3D-8A1B-4872-85EF-8F990DF87DE8}" destId="{02A047F8-806F-40DC-803E-DDF05AFB36B5}" srcOrd="0" destOrd="0" presId="urn:microsoft.com/office/officeart/2005/8/layout/hProcess9"/>
    <dgm:cxn modelId="{1484B230-A371-492B-A500-55757D08D30C}" srcId="{633B6EDC-6B00-4F2F-A2C7-52967C6B7EC2}" destId="{17DB4B54-E1CB-4477-AE8D-AAE1CADAF658}" srcOrd="1" destOrd="0" parTransId="{96C1DFFA-1AB8-4973-8A41-D8A7C3153F32}" sibTransId="{1C4A5C13-2C41-4728-921C-E0D0F52EE6EA}"/>
    <dgm:cxn modelId="{BA9FCC4B-B1E8-4B00-BE5F-8A3516283449}" srcId="{633B6EDC-6B00-4F2F-A2C7-52967C6B7EC2}" destId="{D58206C0-A011-469F-9DC4-7068C9D54189}" srcOrd="0" destOrd="0" parTransId="{A3D1132A-896D-4575-9170-CB357C83063C}" sibTransId="{138E9455-14C6-43FD-B998-37630BA04A26}"/>
    <dgm:cxn modelId="{3469B1BE-6175-4777-A9D8-3AA26CA95314}" type="presOf" srcId="{17DB4B54-E1CB-4477-AE8D-AAE1CADAF658}" destId="{A0029ED5-B01F-434C-9E5F-5408C3679284}" srcOrd="0" destOrd="0" presId="urn:microsoft.com/office/officeart/2005/8/layout/hProcess9"/>
    <dgm:cxn modelId="{8079FFE1-0C5E-434E-87A8-5521852A370A}" type="presOf" srcId="{633B6EDC-6B00-4F2F-A2C7-52967C6B7EC2}" destId="{1F0AE2F8-96A2-43B0-95AF-87888EDAD7B9}" srcOrd="0" destOrd="0" presId="urn:microsoft.com/office/officeart/2005/8/layout/hProcess9"/>
    <dgm:cxn modelId="{12984D45-D710-4D2D-9927-2BB9C77809D7}" srcId="{633B6EDC-6B00-4F2F-A2C7-52967C6B7EC2}" destId="{E6E62B3D-8A1B-4872-85EF-8F990DF87DE8}" srcOrd="4" destOrd="0" parTransId="{38D92A0F-CD23-4A51-93C4-39AF7B9FC57E}" sibTransId="{E86A4D5E-E153-43F9-B601-F2989FF86CBA}"/>
    <dgm:cxn modelId="{4D52361E-5F9D-429E-94BE-AEF24031C749}" type="presOf" srcId="{D4EA7C39-D735-4B0C-A4B6-6CB2ECD26896}" destId="{FEAFB764-A5D8-4605-A185-2C3E4C129900}" srcOrd="0" destOrd="0" presId="urn:microsoft.com/office/officeart/2005/8/layout/hProcess9"/>
    <dgm:cxn modelId="{8C53A312-C725-4DDF-A2B6-DADB3F2762CA}" srcId="{633B6EDC-6B00-4F2F-A2C7-52967C6B7EC2}" destId="{8C7400A6-CD8B-4DE6-8810-86A3C0F9FAF7}" srcOrd="2" destOrd="0" parTransId="{4CFBC7C1-3D71-4B45-8B07-084FCA4FED47}" sibTransId="{AD2A2C2C-2689-41C7-B270-087A834CDAB9}"/>
    <dgm:cxn modelId="{BE72E690-0A0B-4EC9-94D6-BF7ED80EB9B7}" type="presOf" srcId="{8C7400A6-CD8B-4DE6-8810-86A3C0F9FAF7}" destId="{65EEC42E-8405-4536-B989-C991FA1D2E7C}" srcOrd="0" destOrd="0" presId="urn:microsoft.com/office/officeart/2005/8/layout/hProcess9"/>
    <dgm:cxn modelId="{56B40B30-40AE-46AB-A406-37BB22196060}" type="presOf" srcId="{D58206C0-A011-469F-9DC4-7068C9D54189}" destId="{71F67567-CB26-4234-B708-27338E707F7B}" srcOrd="0" destOrd="0" presId="urn:microsoft.com/office/officeart/2005/8/layout/hProcess9"/>
    <dgm:cxn modelId="{A2FB0E3B-6305-4F00-9BA1-E6DF37356766}" type="presParOf" srcId="{1F0AE2F8-96A2-43B0-95AF-87888EDAD7B9}" destId="{80426CE4-AA10-47FC-8494-73917EAADF2D}" srcOrd="0" destOrd="0" presId="urn:microsoft.com/office/officeart/2005/8/layout/hProcess9"/>
    <dgm:cxn modelId="{440A6A94-42B7-4147-9144-E0C9CC040EA9}" type="presParOf" srcId="{1F0AE2F8-96A2-43B0-95AF-87888EDAD7B9}" destId="{D0EEB69F-617C-4D93-BFCE-48BEC3A3B6F8}" srcOrd="1" destOrd="0" presId="urn:microsoft.com/office/officeart/2005/8/layout/hProcess9"/>
    <dgm:cxn modelId="{050F7E7B-3E75-45EC-AA31-244F4ED1705F}" type="presParOf" srcId="{D0EEB69F-617C-4D93-BFCE-48BEC3A3B6F8}" destId="{71F67567-CB26-4234-B708-27338E707F7B}" srcOrd="0" destOrd="0" presId="urn:microsoft.com/office/officeart/2005/8/layout/hProcess9"/>
    <dgm:cxn modelId="{DA540096-914B-42D6-97DD-92B3910E49C9}" type="presParOf" srcId="{D0EEB69F-617C-4D93-BFCE-48BEC3A3B6F8}" destId="{E915D50A-19FC-4F64-B378-ADB857072370}" srcOrd="1" destOrd="0" presId="urn:microsoft.com/office/officeart/2005/8/layout/hProcess9"/>
    <dgm:cxn modelId="{3EB93C54-C9AC-4AC9-A405-A71F22FB3E85}" type="presParOf" srcId="{D0EEB69F-617C-4D93-BFCE-48BEC3A3B6F8}" destId="{A0029ED5-B01F-434C-9E5F-5408C3679284}" srcOrd="2" destOrd="0" presId="urn:microsoft.com/office/officeart/2005/8/layout/hProcess9"/>
    <dgm:cxn modelId="{13451AE4-E45B-469E-8CBE-6FDD7A927602}" type="presParOf" srcId="{D0EEB69F-617C-4D93-BFCE-48BEC3A3B6F8}" destId="{CF4B64B1-035A-4FFC-83E9-0DF465C3ECAE}" srcOrd="3" destOrd="0" presId="urn:microsoft.com/office/officeart/2005/8/layout/hProcess9"/>
    <dgm:cxn modelId="{EE5FEEC9-77D0-45B5-83AA-B8DC4F29A7E5}" type="presParOf" srcId="{D0EEB69F-617C-4D93-BFCE-48BEC3A3B6F8}" destId="{65EEC42E-8405-4536-B989-C991FA1D2E7C}" srcOrd="4" destOrd="0" presId="urn:microsoft.com/office/officeart/2005/8/layout/hProcess9"/>
    <dgm:cxn modelId="{8B1C80B3-7DC1-406D-8317-1AA583E71586}" type="presParOf" srcId="{D0EEB69F-617C-4D93-BFCE-48BEC3A3B6F8}" destId="{A205DC1D-19C0-4CE5-ABD9-05CB610D7EF2}" srcOrd="5" destOrd="0" presId="urn:microsoft.com/office/officeart/2005/8/layout/hProcess9"/>
    <dgm:cxn modelId="{2028BF47-BB02-44A7-BDA8-F11B79AC7CB3}" type="presParOf" srcId="{D0EEB69F-617C-4D93-BFCE-48BEC3A3B6F8}" destId="{FEAFB764-A5D8-4605-A185-2C3E4C129900}" srcOrd="6" destOrd="0" presId="urn:microsoft.com/office/officeart/2005/8/layout/hProcess9"/>
    <dgm:cxn modelId="{95676341-4D9E-4A9C-B5EB-0AED1919EB7E}" type="presParOf" srcId="{D0EEB69F-617C-4D93-BFCE-48BEC3A3B6F8}" destId="{DEAC47CD-F6B1-47E4-9130-230D5C7FA01C}" srcOrd="7" destOrd="0" presId="urn:microsoft.com/office/officeart/2005/8/layout/hProcess9"/>
    <dgm:cxn modelId="{9C867C29-7C7D-4408-88DC-A3413FE066AA}" type="presParOf" srcId="{D0EEB69F-617C-4D93-BFCE-48BEC3A3B6F8}" destId="{02A047F8-806F-40DC-803E-DDF05AFB36B5}"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3B6EDC-6B00-4F2F-A2C7-52967C6B7EC2}" type="doc">
      <dgm:prSet loTypeId="urn:microsoft.com/office/officeart/2005/8/layout/hProcess9" loCatId="process" qsTypeId="urn:microsoft.com/office/officeart/2005/8/quickstyle/simple1" qsCatId="simple" csTypeId="urn:microsoft.com/office/officeart/2005/8/colors/accent1_2" csCatId="accent1" phldr="1"/>
      <dgm:spPr/>
    </dgm:pt>
    <dgm:pt modelId="{D58206C0-A011-469F-9DC4-7068C9D54189}">
      <dgm:prSet phldrT="[Texto]"/>
      <dgm:spPr>
        <a:solidFill>
          <a:schemeClr val="accent6"/>
        </a:solidFill>
      </dgm:spPr>
      <dgm:t>
        <a:bodyPr/>
        <a:lstStyle/>
        <a:p>
          <a:r>
            <a:rPr lang="es-ES" b="1" dirty="0" smtClean="0">
              <a:solidFill>
                <a:schemeClr val="tx1"/>
              </a:solidFill>
            </a:rPr>
            <a:t>LENGUAJE</a:t>
          </a:r>
          <a:endParaRPr lang="es-ES" b="1" dirty="0">
            <a:solidFill>
              <a:schemeClr val="tx1"/>
            </a:solidFill>
          </a:endParaRPr>
        </a:p>
      </dgm:t>
    </dgm:pt>
    <dgm:pt modelId="{A3D1132A-896D-4575-9170-CB357C83063C}" type="parTrans" cxnId="{BA9FCC4B-B1E8-4B00-BE5F-8A3516283449}">
      <dgm:prSet/>
      <dgm:spPr/>
      <dgm:t>
        <a:bodyPr/>
        <a:lstStyle/>
        <a:p>
          <a:endParaRPr lang="es-ES"/>
        </a:p>
      </dgm:t>
    </dgm:pt>
    <dgm:pt modelId="{138E9455-14C6-43FD-B998-37630BA04A26}" type="sibTrans" cxnId="{BA9FCC4B-B1E8-4B00-BE5F-8A3516283449}">
      <dgm:prSet/>
      <dgm:spPr/>
      <dgm:t>
        <a:bodyPr/>
        <a:lstStyle/>
        <a:p>
          <a:endParaRPr lang="es-ES"/>
        </a:p>
      </dgm:t>
    </dgm:pt>
    <dgm:pt modelId="{17DB4B54-E1CB-4477-AE8D-AAE1CADAF658}">
      <dgm:prSet phldrT="[Texto]"/>
      <dgm:spPr>
        <a:solidFill>
          <a:schemeClr val="accent6"/>
        </a:solidFill>
      </dgm:spPr>
      <dgm:t>
        <a:bodyPr/>
        <a:lstStyle/>
        <a:p>
          <a:r>
            <a:rPr lang="es-ES" b="1" dirty="0" smtClean="0">
              <a:solidFill>
                <a:schemeClr val="tx1"/>
              </a:solidFill>
            </a:rPr>
            <a:t>N.C.C</a:t>
          </a:r>
          <a:endParaRPr lang="es-ES" b="1" dirty="0">
            <a:solidFill>
              <a:schemeClr val="tx1"/>
            </a:solidFill>
          </a:endParaRPr>
        </a:p>
      </dgm:t>
    </dgm:pt>
    <dgm:pt modelId="{96C1DFFA-1AB8-4973-8A41-D8A7C3153F32}" type="parTrans" cxnId="{1484B230-A371-492B-A500-55757D08D30C}">
      <dgm:prSet/>
      <dgm:spPr/>
      <dgm:t>
        <a:bodyPr/>
        <a:lstStyle/>
        <a:p>
          <a:endParaRPr lang="es-ES"/>
        </a:p>
      </dgm:t>
    </dgm:pt>
    <dgm:pt modelId="{1C4A5C13-2C41-4728-921C-E0D0F52EE6EA}" type="sibTrans" cxnId="{1484B230-A371-492B-A500-55757D08D30C}">
      <dgm:prSet/>
      <dgm:spPr/>
      <dgm:t>
        <a:bodyPr/>
        <a:lstStyle/>
        <a:p>
          <a:endParaRPr lang="es-ES"/>
        </a:p>
      </dgm:t>
    </dgm:pt>
    <dgm:pt modelId="{8C7400A6-CD8B-4DE6-8810-86A3C0F9FAF7}">
      <dgm:prSet phldrT="[Texto]"/>
      <dgm:spPr>
        <a:solidFill>
          <a:schemeClr val="accent6"/>
        </a:solidFill>
      </dgm:spPr>
      <dgm:t>
        <a:bodyPr/>
        <a:lstStyle/>
        <a:p>
          <a:r>
            <a:rPr lang="es-ES" b="1" dirty="0" smtClean="0">
              <a:solidFill>
                <a:schemeClr val="tx1"/>
              </a:solidFill>
            </a:rPr>
            <a:t>C.A.A</a:t>
          </a:r>
          <a:endParaRPr lang="es-ES" b="1" dirty="0">
            <a:solidFill>
              <a:schemeClr val="tx1"/>
            </a:solidFill>
          </a:endParaRPr>
        </a:p>
      </dgm:t>
    </dgm:pt>
    <dgm:pt modelId="{4CFBC7C1-3D71-4B45-8B07-084FCA4FED47}" type="parTrans" cxnId="{8C53A312-C725-4DDF-A2B6-DADB3F2762CA}">
      <dgm:prSet/>
      <dgm:spPr/>
      <dgm:t>
        <a:bodyPr/>
        <a:lstStyle/>
        <a:p>
          <a:endParaRPr lang="es-ES"/>
        </a:p>
      </dgm:t>
    </dgm:pt>
    <dgm:pt modelId="{AD2A2C2C-2689-41C7-B270-087A834CDAB9}" type="sibTrans" cxnId="{8C53A312-C725-4DDF-A2B6-DADB3F2762CA}">
      <dgm:prSet/>
      <dgm:spPr/>
      <dgm:t>
        <a:bodyPr/>
        <a:lstStyle/>
        <a:p>
          <a:endParaRPr lang="es-ES"/>
        </a:p>
      </dgm:t>
    </dgm:pt>
    <dgm:pt modelId="{D4EA7C39-D735-4B0C-A4B6-6CB2ECD26896}">
      <dgm:prSet phldrT="[Texto]"/>
      <dgm:spPr>
        <a:solidFill>
          <a:schemeClr val="accent6"/>
        </a:solidFill>
      </dgm:spPr>
      <dgm:t>
        <a:bodyPr/>
        <a:lstStyle/>
        <a:p>
          <a:r>
            <a:rPr lang="es-ES" b="1" dirty="0" smtClean="0">
              <a:solidFill>
                <a:schemeClr val="tx1"/>
              </a:solidFill>
            </a:rPr>
            <a:t>S.A.A.C</a:t>
          </a:r>
          <a:endParaRPr lang="es-ES" b="1" dirty="0">
            <a:solidFill>
              <a:schemeClr val="tx1"/>
            </a:solidFill>
          </a:endParaRPr>
        </a:p>
      </dgm:t>
    </dgm:pt>
    <dgm:pt modelId="{D75BB601-543B-4871-B728-B88FD1275CAC}" type="sibTrans" cxnId="{5B969BA8-44FC-4581-8908-158757782879}">
      <dgm:prSet/>
      <dgm:spPr/>
      <dgm:t>
        <a:bodyPr/>
        <a:lstStyle/>
        <a:p>
          <a:endParaRPr lang="es-ES"/>
        </a:p>
      </dgm:t>
    </dgm:pt>
    <dgm:pt modelId="{3F80FD71-1C14-4C96-8549-25CADD998BA2}" type="parTrans" cxnId="{5B969BA8-44FC-4581-8908-158757782879}">
      <dgm:prSet/>
      <dgm:spPr/>
      <dgm:t>
        <a:bodyPr/>
        <a:lstStyle/>
        <a:p>
          <a:endParaRPr lang="es-ES"/>
        </a:p>
      </dgm:t>
    </dgm:pt>
    <dgm:pt modelId="{A9BB8C3E-ABA9-4FC8-93B5-4B418E6022E4}">
      <dgm:prSet phldrT="[Texto]"/>
      <dgm:spPr>
        <a:solidFill>
          <a:schemeClr val="accent6"/>
        </a:solidFill>
      </dgm:spPr>
      <dgm:t>
        <a:bodyPr/>
        <a:lstStyle/>
        <a:p>
          <a:r>
            <a:rPr lang="es-ES" b="1" dirty="0" smtClean="0">
              <a:solidFill>
                <a:schemeClr val="tx1"/>
              </a:solidFill>
            </a:rPr>
            <a:t>TABLEROS de C.A.A</a:t>
          </a:r>
          <a:endParaRPr lang="es-ES" b="1" dirty="0">
            <a:solidFill>
              <a:schemeClr val="tx1"/>
            </a:solidFill>
          </a:endParaRPr>
        </a:p>
      </dgm:t>
    </dgm:pt>
    <dgm:pt modelId="{DE75EF0A-F22A-4327-8788-F1C16DE53B62}" type="parTrans" cxnId="{E7330DE8-7701-44F2-BFA4-A934B22CDB9F}">
      <dgm:prSet/>
      <dgm:spPr/>
      <dgm:t>
        <a:bodyPr/>
        <a:lstStyle/>
        <a:p>
          <a:endParaRPr lang="es-ES"/>
        </a:p>
      </dgm:t>
    </dgm:pt>
    <dgm:pt modelId="{8292A29F-C97F-4F70-A3A8-04E679349F87}" type="sibTrans" cxnId="{E7330DE8-7701-44F2-BFA4-A934B22CDB9F}">
      <dgm:prSet/>
      <dgm:spPr/>
      <dgm:t>
        <a:bodyPr/>
        <a:lstStyle/>
        <a:p>
          <a:endParaRPr lang="es-ES"/>
        </a:p>
      </dgm:t>
    </dgm:pt>
    <dgm:pt modelId="{1F0AE2F8-96A2-43B0-95AF-87888EDAD7B9}" type="pres">
      <dgm:prSet presAssocID="{633B6EDC-6B00-4F2F-A2C7-52967C6B7EC2}" presName="CompostProcess" presStyleCnt="0">
        <dgm:presLayoutVars>
          <dgm:dir/>
          <dgm:resizeHandles val="exact"/>
        </dgm:presLayoutVars>
      </dgm:prSet>
      <dgm:spPr/>
    </dgm:pt>
    <dgm:pt modelId="{80426CE4-AA10-47FC-8494-73917EAADF2D}" type="pres">
      <dgm:prSet presAssocID="{633B6EDC-6B00-4F2F-A2C7-52967C6B7EC2}" presName="arrow" presStyleLbl="bgShp" presStyleIdx="0" presStyleCnt="1"/>
      <dgm:spPr/>
    </dgm:pt>
    <dgm:pt modelId="{D0EEB69F-617C-4D93-BFCE-48BEC3A3B6F8}" type="pres">
      <dgm:prSet presAssocID="{633B6EDC-6B00-4F2F-A2C7-52967C6B7EC2}" presName="linearProcess" presStyleCnt="0"/>
      <dgm:spPr/>
    </dgm:pt>
    <dgm:pt modelId="{71F67567-CB26-4234-B708-27338E707F7B}" type="pres">
      <dgm:prSet presAssocID="{D58206C0-A011-469F-9DC4-7068C9D54189}" presName="textNode" presStyleLbl="node1" presStyleIdx="0" presStyleCnt="5">
        <dgm:presLayoutVars>
          <dgm:bulletEnabled val="1"/>
        </dgm:presLayoutVars>
      </dgm:prSet>
      <dgm:spPr/>
      <dgm:t>
        <a:bodyPr/>
        <a:lstStyle/>
        <a:p>
          <a:endParaRPr lang="es-ES"/>
        </a:p>
      </dgm:t>
    </dgm:pt>
    <dgm:pt modelId="{E915D50A-19FC-4F64-B378-ADB857072370}" type="pres">
      <dgm:prSet presAssocID="{138E9455-14C6-43FD-B998-37630BA04A26}" presName="sibTrans" presStyleCnt="0"/>
      <dgm:spPr/>
    </dgm:pt>
    <dgm:pt modelId="{A0029ED5-B01F-434C-9E5F-5408C3679284}" type="pres">
      <dgm:prSet presAssocID="{17DB4B54-E1CB-4477-AE8D-AAE1CADAF658}" presName="textNode" presStyleLbl="node1" presStyleIdx="1" presStyleCnt="5">
        <dgm:presLayoutVars>
          <dgm:bulletEnabled val="1"/>
        </dgm:presLayoutVars>
      </dgm:prSet>
      <dgm:spPr/>
      <dgm:t>
        <a:bodyPr/>
        <a:lstStyle/>
        <a:p>
          <a:endParaRPr lang="es-ES"/>
        </a:p>
      </dgm:t>
    </dgm:pt>
    <dgm:pt modelId="{CF4B64B1-035A-4FFC-83E9-0DF465C3ECAE}" type="pres">
      <dgm:prSet presAssocID="{1C4A5C13-2C41-4728-921C-E0D0F52EE6EA}" presName="sibTrans" presStyleCnt="0"/>
      <dgm:spPr/>
    </dgm:pt>
    <dgm:pt modelId="{65EEC42E-8405-4536-B989-C991FA1D2E7C}" type="pres">
      <dgm:prSet presAssocID="{8C7400A6-CD8B-4DE6-8810-86A3C0F9FAF7}" presName="textNode" presStyleLbl="node1" presStyleIdx="2" presStyleCnt="5">
        <dgm:presLayoutVars>
          <dgm:bulletEnabled val="1"/>
        </dgm:presLayoutVars>
      </dgm:prSet>
      <dgm:spPr/>
      <dgm:t>
        <a:bodyPr/>
        <a:lstStyle/>
        <a:p>
          <a:endParaRPr lang="es-ES"/>
        </a:p>
      </dgm:t>
    </dgm:pt>
    <dgm:pt modelId="{A205DC1D-19C0-4CE5-ABD9-05CB610D7EF2}" type="pres">
      <dgm:prSet presAssocID="{AD2A2C2C-2689-41C7-B270-087A834CDAB9}" presName="sibTrans" presStyleCnt="0"/>
      <dgm:spPr/>
    </dgm:pt>
    <dgm:pt modelId="{FEAFB764-A5D8-4605-A185-2C3E4C129900}" type="pres">
      <dgm:prSet presAssocID="{D4EA7C39-D735-4B0C-A4B6-6CB2ECD26896}" presName="textNode" presStyleLbl="node1" presStyleIdx="3" presStyleCnt="5">
        <dgm:presLayoutVars>
          <dgm:bulletEnabled val="1"/>
        </dgm:presLayoutVars>
      </dgm:prSet>
      <dgm:spPr/>
      <dgm:t>
        <a:bodyPr/>
        <a:lstStyle/>
        <a:p>
          <a:endParaRPr lang="es-ES"/>
        </a:p>
      </dgm:t>
    </dgm:pt>
    <dgm:pt modelId="{07060BEB-975E-480C-AE45-A7E38F0176C8}" type="pres">
      <dgm:prSet presAssocID="{D75BB601-543B-4871-B728-B88FD1275CAC}" presName="sibTrans" presStyleCnt="0"/>
      <dgm:spPr/>
    </dgm:pt>
    <dgm:pt modelId="{3434DEE5-DF53-49C0-807E-E534C7B539A0}" type="pres">
      <dgm:prSet presAssocID="{A9BB8C3E-ABA9-4FC8-93B5-4B418E6022E4}" presName="textNode" presStyleLbl="node1" presStyleIdx="4" presStyleCnt="5">
        <dgm:presLayoutVars>
          <dgm:bulletEnabled val="1"/>
        </dgm:presLayoutVars>
      </dgm:prSet>
      <dgm:spPr/>
      <dgm:t>
        <a:bodyPr/>
        <a:lstStyle/>
        <a:p>
          <a:endParaRPr lang="es-ES"/>
        </a:p>
      </dgm:t>
    </dgm:pt>
  </dgm:ptLst>
  <dgm:cxnLst>
    <dgm:cxn modelId="{4FDFDBF0-28B6-4BF0-B6E3-F9D9000699B7}" type="presOf" srcId="{633B6EDC-6B00-4F2F-A2C7-52967C6B7EC2}" destId="{1F0AE2F8-96A2-43B0-95AF-87888EDAD7B9}" srcOrd="0" destOrd="0" presId="urn:microsoft.com/office/officeart/2005/8/layout/hProcess9"/>
    <dgm:cxn modelId="{5B969BA8-44FC-4581-8908-158757782879}" srcId="{633B6EDC-6B00-4F2F-A2C7-52967C6B7EC2}" destId="{D4EA7C39-D735-4B0C-A4B6-6CB2ECD26896}" srcOrd="3" destOrd="0" parTransId="{3F80FD71-1C14-4C96-8549-25CADD998BA2}" sibTransId="{D75BB601-543B-4871-B728-B88FD1275CAC}"/>
    <dgm:cxn modelId="{88E85AFB-CB0C-4E49-B3CA-CBBE4DFE489A}" type="presOf" srcId="{17DB4B54-E1CB-4477-AE8D-AAE1CADAF658}" destId="{A0029ED5-B01F-434C-9E5F-5408C3679284}" srcOrd="0" destOrd="0" presId="urn:microsoft.com/office/officeart/2005/8/layout/hProcess9"/>
    <dgm:cxn modelId="{915008F7-3269-4174-892B-CF5093C29111}" type="presOf" srcId="{D58206C0-A011-469F-9DC4-7068C9D54189}" destId="{71F67567-CB26-4234-B708-27338E707F7B}" srcOrd="0" destOrd="0" presId="urn:microsoft.com/office/officeart/2005/8/layout/hProcess9"/>
    <dgm:cxn modelId="{B2AA1EA1-2BC5-4B14-ADBA-77B15EEFDF67}" type="presOf" srcId="{A9BB8C3E-ABA9-4FC8-93B5-4B418E6022E4}" destId="{3434DEE5-DF53-49C0-807E-E534C7B539A0}" srcOrd="0" destOrd="0" presId="urn:microsoft.com/office/officeart/2005/8/layout/hProcess9"/>
    <dgm:cxn modelId="{1484B230-A371-492B-A500-55757D08D30C}" srcId="{633B6EDC-6B00-4F2F-A2C7-52967C6B7EC2}" destId="{17DB4B54-E1CB-4477-AE8D-AAE1CADAF658}" srcOrd="1" destOrd="0" parTransId="{96C1DFFA-1AB8-4973-8A41-D8A7C3153F32}" sibTransId="{1C4A5C13-2C41-4728-921C-E0D0F52EE6EA}"/>
    <dgm:cxn modelId="{BA9FCC4B-B1E8-4B00-BE5F-8A3516283449}" srcId="{633B6EDC-6B00-4F2F-A2C7-52967C6B7EC2}" destId="{D58206C0-A011-469F-9DC4-7068C9D54189}" srcOrd="0" destOrd="0" parTransId="{A3D1132A-896D-4575-9170-CB357C83063C}" sibTransId="{138E9455-14C6-43FD-B998-37630BA04A26}"/>
    <dgm:cxn modelId="{C10260E0-B98D-4CC5-9285-F345E53CDAAB}" type="presOf" srcId="{8C7400A6-CD8B-4DE6-8810-86A3C0F9FAF7}" destId="{65EEC42E-8405-4536-B989-C991FA1D2E7C}" srcOrd="0" destOrd="0" presId="urn:microsoft.com/office/officeart/2005/8/layout/hProcess9"/>
    <dgm:cxn modelId="{8C53A312-C725-4DDF-A2B6-DADB3F2762CA}" srcId="{633B6EDC-6B00-4F2F-A2C7-52967C6B7EC2}" destId="{8C7400A6-CD8B-4DE6-8810-86A3C0F9FAF7}" srcOrd="2" destOrd="0" parTransId="{4CFBC7C1-3D71-4B45-8B07-084FCA4FED47}" sibTransId="{AD2A2C2C-2689-41C7-B270-087A834CDAB9}"/>
    <dgm:cxn modelId="{E7330DE8-7701-44F2-BFA4-A934B22CDB9F}" srcId="{633B6EDC-6B00-4F2F-A2C7-52967C6B7EC2}" destId="{A9BB8C3E-ABA9-4FC8-93B5-4B418E6022E4}" srcOrd="4" destOrd="0" parTransId="{DE75EF0A-F22A-4327-8788-F1C16DE53B62}" sibTransId="{8292A29F-C97F-4F70-A3A8-04E679349F87}"/>
    <dgm:cxn modelId="{C2536EC1-CB96-43DD-BAE4-CE8B5192675E}" type="presOf" srcId="{D4EA7C39-D735-4B0C-A4B6-6CB2ECD26896}" destId="{FEAFB764-A5D8-4605-A185-2C3E4C129900}" srcOrd="0" destOrd="0" presId="urn:microsoft.com/office/officeart/2005/8/layout/hProcess9"/>
    <dgm:cxn modelId="{ADD536AE-260A-4EE9-A029-E1E1AEAD8B55}" type="presParOf" srcId="{1F0AE2F8-96A2-43B0-95AF-87888EDAD7B9}" destId="{80426CE4-AA10-47FC-8494-73917EAADF2D}" srcOrd="0" destOrd="0" presId="urn:microsoft.com/office/officeart/2005/8/layout/hProcess9"/>
    <dgm:cxn modelId="{84CB1155-170E-45AE-B441-8FD637D4DA2C}" type="presParOf" srcId="{1F0AE2F8-96A2-43B0-95AF-87888EDAD7B9}" destId="{D0EEB69F-617C-4D93-BFCE-48BEC3A3B6F8}" srcOrd="1" destOrd="0" presId="urn:microsoft.com/office/officeart/2005/8/layout/hProcess9"/>
    <dgm:cxn modelId="{9F339A2F-1708-4B55-9A43-294F8440C8A5}" type="presParOf" srcId="{D0EEB69F-617C-4D93-BFCE-48BEC3A3B6F8}" destId="{71F67567-CB26-4234-B708-27338E707F7B}" srcOrd="0" destOrd="0" presId="urn:microsoft.com/office/officeart/2005/8/layout/hProcess9"/>
    <dgm:cxn modelId="{5CF0EF0F-FED7-4924-953A-A1B34CDAB5A4}" type="presParOf" srcId="{D0EEB69F-617C-4D93-BFCE-48BEC3A3B6F8}" destId="{E915D50A-19FC-4F64-B378-ADB857072370}" srcOrd="1" destOrd="0" presId="urn:microsoft.com/office/officeart/2005/8/layout/hProcess9"/>
    <dgm:cxn modelId="{9FB974BC-EB75-420A-B739-7113C8F94F12}" type="presParOf" srcId="{D0EEB69F-617C-4D93-BFCE-48BEC3A3B6F8}" destId="{A0029ED5-B01F-434C-9E5F-5408C3679284}" srcOrd="2" destOrd="0" presId="urn:microsoft.com/office/officeart/2005/8/layout/hProcess9"/>
    <dgm:cxn modelId="{9577C536-B3C5-4745-A9A2-AB4612099257}" type="presParOf" srcId="{D0EEB69F-617C-4D93-BFCE-48BEC3A3B6F8}" destId="{CF4B64B1-035A-4FFC-83E9-0DF465C3ECAE}" srcOrd="3" destOrd="0" presId="urn:microsoft.com/office/officeart/2005/8/layout/hProcess9"/>
    <dgm:cxn modelId="{AB06AB49-C175-4201-A05F-16C0B6C12123}" type="presParOf" srcId="{D0EEB69F-617C-4D93-BFCE-48BEC3A3B6F8}" destId="{65EEC42E-8405-4536-B989-C991FA1D2E7C}" srcOrd="4" destOrd="0" presId="urn:microsoft.com/office/officeart/2005/8/layout/hProcess9"/>
    <dgm:cxn modelId="{454D7403-07B6-4CB4-8FE3-3E99677B85A2}" type="presParOf" srcId="{D0EEB69F-617C-4D93-BFCE-48BEC3A3B6F8}" destId="{A205DC1D-19C0-4CE5-ABD9-05CB610D7EF2}" srcOrd="5" destOrd="0" presId="urn:microsoft.com/office/officeart/2005/8/layout/hProcess9"/>
    <dgm:cxn modelId="{383C22E4-1D7F-4C31-91DF-00186AB27FF0}" type="presParOf" srcId="{D0EEB69F-617C-4D93-BFCE-48BEC3A3B6F8}" destId="{FEAFB764-A5D8-4605-A185-2C3E4C129900}" srcOrd="6" destOrd="0" presId="urn:microsoft.com/office/officeart/2005/8/layout/hProcess9"/>
    <dgm:cxn modelId="{6FB2F669-DCD2-4690-BB18-D7B8D95EA92C}" type="presParOf" srcId="{D0EEB69F-617C-4D93-BFCE-48BEC3A3B6F8}" destId="{07060BEB-975E-480C-AE45-A7E38F0176C8}" srcOrd="7" destOrd="0" presId="urn:microsoft.com/office/officeart/2005/8/layout/hProcess9"/>
    <dgm:cxn modelId="{B74BA122-5BF5-4778-8837-E5B7E55E2173}" type="presParOf" srcId="{D0EEB69F-617C-4D93-BFCE-48BEC3A3B6F8}" destId="{3434DEE5-DF53-49C0-807E-E534C7B539A0}"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3B6EDC-6B00-4F2F-A2C7-52967C6B7EC2}" type="doc">
      <dgm:prSet loTypeId="urn:microsoft.com/office/officeart/2005/8/layout/hProcess9" loCatId="process" qsTypeId="urn:microsoft.com/office/officeart/2005/8/quickstyle/simple1" qsCatId="simple" csTypeId="urn:microsoft.com/office/officeart/2005/8/colors/accent1_2" csCatId="accent1" phldr="1"/>
      <dgm:spPr/>
    </dgm:pt>
    <dgm:pt modelId="{D58206C0-A011-469F-9DC4-7068C9D54189}">
      <dgm:prSet phldrT="[Texto]"/>
      <dgm:spPr>
        <a:solidFill>
          <a:schemeClr val="accent6"/>
        </a:solidFill>
      </dgm:spPr>
      <dgm:t>
        <a:bodyPr/>
        <a:lstStyle/>
        <a:p>
          <a:r>
            <a:rPr lang="es-ES" b="1" dirty="0" smtClean="0">
              <a:solidFill>
                <a:schemeClr val="tx1"/>
              </a:solidFill>
            </a:rPr>
            <a:t>LENGUAJE</a:t>
          </a:r>
          <a:endParaRPr lang="es-ES" b="1" dirty="0">
            <a:solidFill>
              <a:schemeClr val="tx1"/>
            </a:solidFill>
          </a:endParaRPr>
        </a:p>
      </dgm:t>
    </dgm:pt>
    <dgm:pt modelId="{A3D1132A-896D-4575-9170-CB357C83063C}" type="parTrans" cxnId="{BA9FCC4B-B1E8-4B00-BE5F-8A3516283449}">
      <dgm:prSet/>
      <dgm:spPr/>
      <dgm:t>
        <a:bodyPr/>
        <a:lstStyle/>
        <a:p>
          <a:endParaRPr lang="es-ES"/>
        </a:p>
      </dgm:t>
    </dgm:pt>
    <dgm:pt modelId="{138E9455-14C6-43FD-B998-37630BA04A26}" type="sibTrans" cxnId="{BA9FCC4B-B1E8-4B00-BE5F-8A3516283449}">
      <dgm:prSet/>
      <dgm:spPr/>
      <dgm:t>
        <a:bodyPr/>
        <a:lstStyle/>
        <a:p>
          <a:endParaRPr lang="es-ES"/>
        </a:p>
      </dgm:t>
    </dgm:pt>
    <dgm:pt modelId="{17DB4B54-E1CB-4477-AE8D-AAE1CADAF658}">
      <dgm:prSet phldrT="[Texto]"/>
      <dgm:spPr>
        <a:solidFill>
          <a:schemeClr val="accent6"/>
        </a:solidFill>
      </dgm:spPr>
      <dgm:t>
        <a:bodyPr/>
        <a:lstStyle/>
        <a:p>
          <a:r>
            <a:rPr lang="es-ES" b="1" dirty="0" smtClean="0">
              <a:solidFill>
                <a:schemeClr val="tx1"/>
              </a:solidFill>
            </a:rPr>
            <a:t>N.C.C</a:t>
          </a:r>
          <a:endParaRPr lang="es-ES" b="1" dirty="0">
            <a:solidFill>
              <a:schemeClr val="tx1"/>
            </a:solidFill>
          </a:endParaRPr>
        </a:p>
      </dgm:t>
    </dgm:pt>
    <dgm:pt modelId="{96C1DFFA-1AB8-4973-8A41-D8A7C3153F32}" type="parTrans" cxnId="{1484B230-A371-492B-A500-55757D08D30C}">
      <dgm:prSet/>
      <dgm:spPr/>
      <dgm:t>
        <a:bodyPr/>
        <a:lstStyle/>
        <a:p>
          <a:endParaRPr lang="es-ES"/>
        </a:p>
      </dgm:t>
    </dgm:pt>
    <dgm:pt modelId="{1C4A5C13-2C41-4728-921C-E0D0F52EE6EA}" type="sibTrans" cxnId="{1484B230-A371-492B-A500-55757D08D30C}">
      <dgm:prSet/>
      <dgm:spPr/>
      <dgm:t>
        <a:bodyPr/>
        <a:lstStyle/>
        <a:p>
          <a:endParaRPr lang="es-ES"/>
        </a:p>
      </dgm:t>
    </dgm:pt>
    <dgm:pt modelId="{8C7400A6-CD8B-4DE6-8810-86A3C0F9FAF7}">
      <dgm:prSet phldrT="[Texto]"/>
      <dgm:spPr>
        <a:solidFill>
          <a:schemeClr val="accent6"/>
        </a:solidFill>
      </dgm:spPr>
      <dgm:t>
        <a:bodyPr/>
        <a:lstStyle/>
        <a:p>
          <a:r>
            <a:rPr lang="es-ES" b="1" dirty="0" smtClean="0">
              <a:solidFill>
                <a:schemeClr val="tx1"/>
              </a:solidFill>
            </a:rPr>
            <a:t>C.A.A</a:t>
          </a:r>
          <a:endParaRPr lang="es-ES" b="1" dirty="0">
            <a:solidFill>
              <a:schemeClr val="tx1"/>
            </a:solidFill>
          </a:endParaRPr>
        </a:p>
      </dgm:t>
    </dgm:pt>
    <dgm:pt modelId="{4CFBC7C1-3D71-4B45-8B07-084FCA4FED47}" type="parTrans" cxnId="{8C53A312-C725-4DDF-A2B6-DADB3F2762CA}">
      <dgm:prSet/>
      <dgm:spPr/>
      <dgm:t>
        <a:bodyPr/>
        <a:lstStyle/>
        <a:p>
          <a:endParaRPr lang="es-ES"/>
        </a:p>
      </dgm:t>
    </dgm:pt>
    <dgm:pt modelId="{AD2A2C2C-2689-41C7-B270-087A834CDAB9}" type="sibTrans" cxnId="{8C53A312-C725-4DDF-A2B6-DADB3F2762CA}">
      <dgm:prSet/>
      <dgm:spPr/>
      <dgm:t>
        <a:bodyPr/>
        <a:lstStyle/>
        <a:p>
          <a:endParaRPr lang="es-ES"/>
        </a:p>
      </dgm:t>
    </dgm:pt>
    <dgm:pt modelId="{D4EA7C39-D735-4B0C-A4B6-6CB2ECD26896}">
      <dgm:prSet phldrT="[Texto]"/>
      <dgm:spPr>
        <a:solidFill>
          <a:schemeClr val="accent6"/>
        </a:solidFill>
      </dgm:spPr>
      <dgm:t>
        <a:bodyPr/>
        <a:lstStyle/>
        <a:p>
          <a:r>
            <a:rPr lang="es-ES" b="1" dirty="0" smtClean="0">
              <a:solidFill>
                <a:schemeClr val="tx1"/>
              </a:solidFill>
            </a:rPr>
            <a:t>S.A.A.C</a:t>
          </a:r>
          <a:endParaRPr lang="es-ES" b="1" dirty="0">
            <a:solidFill>
              <a:schemeClr val="tx1"/>
            </a:solidFill>
          </a:endParaRPr>
        </a:p>
      </dgm:t>
    </dgm:pt>
    <dgm:pt modelId="{D75BB601-543B-4871-B728-B88FD1275CAC}" type="sibTrans" cxnId="{5B969BA8-44FC-4581-8908-158757782879}">
      <dgm:prSet/>
      <dgm:spPr/>
      <dgm:t>
        <a:bodyPr/>
        <a:lstStyle/>
        <a:p>
          <a:endParaRPr lang="es-ES"/>
        </a:p>
      </dgm:t>
    </dgm:pt>
    <dgm:pt modelId="{3F80FD71-1C14-4C96-8549-25CADD998BA2}" type="parTrans" cxnId="{5B969BA8-44FC-4581-8908-158757782879}">
      <dgm:prSet/>
      <dgm:spPr/>
      <dgm:t>
        <a:bodyPr/>
        <a:lstStyle/>
        <a:p>
          <a:endParaRPr lang="es-ES"/>
        </a:p>
      </dgm:t>
    </dgm:pt>
    <dgm:pt modelId="{3B3C3FF1-E0A3-4363-8A8D-C2C72873A1FF}">
      <dgm:prSet phldrT="[Texto]"/>
      <dgm:spPr>
        <a:solidFill>
          <a:schemeClr val="accent6"/>
        </a:solidFill>
      </dgm:spPr>
      <dgm:t>
        <a:bodyPr/>
        <a:lstStyle/>
        <a:p>
          <a:r>
            <a:rPr lang="es-ES" b="1" dirty="0" smtClean="0">
              <a:solidFill>
                <a:schemeClr val="tx1"/>
              </a:solidFill>
            </a:rPr>
            <a:t>TABLEROS de C.A.A</a:t>
          </a:r>
          <a:endParaRPr lang="es-ES" b="1" dirty="0">
            <a:solidFill>
              <a:schemeClr val="tx1"/>
            </a:solidFill>
          </a:endParaRPr>
        </a:p>
      </dgm:t>
    </dgm:pt>
    <dgm:pt modelId="{E9FF414B-87F4-4F22-9B35-A724AD3A8EBA}" type="parTrans" cxnId="{5180E12B-656C-4156-A7C0-4F09ABA19F8F}">
      <dgm:prSet/>
      <dgm:spPr/>
      <dgm:t>
        <a:bodyPr/>
        <a:lstStyle/>
        <a:p>
          <a:endParaRPr lang="es-ES"/>
        </a:p>
      </dgm:t>
    </dgm:pt>
    <dgm:pt modelId="{38349D42-1070-4C3B-9373-58D4D5A70981}" type="sibTrans" cxnId="{5180E12B-656C-4156-A7C0-4F09ABA19F8F}">
      <dgm:prSet/>
      <dgm:spPr/>
      <dgm:t>
        <a:bodyPr/>
        <a:lstStyle/>
        <a:p>
          <a:endParaRPr lang="es-ES"/>
        </a:p>
      </dgm:t>
    </dgm:pt>
    <dgm:pt modelId="{1F0AE2F8-96A2-43B0-95AF-87888EDAD7B9}" type="pres">
      <dgm:prSet presAssocID="{633B6EDC-6B00-4F2F-A2C7-52967C6B7EC2}" presName="CompostProcess" presStyleCnt="0">
        <dgm:presLayoutVars>
          <dgm:dir/>
          <dgm:resizeHandles val="exact"/>
        </dgm:presLayoutVars>
      </dgm:prSet>
      <dgm:spPr/>
    </dgm:pt>
    <dgm:pt modelId="{80426CE4-AA10-47FC-8494-73917EAADF2D}" type="pres">
      <dgm:prSet presAssocID="{633B6EDC-6B00-4F2F-A2C7-52967C6B7EC2}" presName="arrow" presStyleLbl="bgShp" presStyleIdx="0" presStyleCnt="1"/>
      <dgm:spPr/>
    </dgm:pt>
    <dgm:pt modelId="{D0EEB69F-617C-4D93-BFCE-48BEC3A3B6F8}" type="pres">
      <dgm:prSet presAssocID="{633B6EDC-6B00-4F2F-A2C7-52967C6B7EC2}" presName="linearProcess" presStyleCnt="0"/>
      <dgm:spPr/>
    </dgm:pt>
    <dgm:pt modelId="{71F67567-CB26-4234-B708-27338E707F7B}" type="pres">
      <dgm:prSet presAssocID="{D58206C0-A011-469F-9DC4-7068C9D54189}" presName="textNode" presStyleLbl="node1" presStyleIdx="0" presStyleCnt="5">
        <dgm:presLayoutVars>
          <dgm:bulletEnabled val="1"/>
        </dgm:presLayoutVars>
      </dgm:prSet>
      <dgm:spPr/>
      <dgm:t>
        <a:bodyPr/>
        <a:lstStyle/>
        <a:p>
          <a:endParaRPr lang="es-ES"/>
        </a:p>
      </dgm:t>
    </dgm:pt>
    <dgm:pt modelId="{E915D50A-19FC-4F64-B378-ADB857072370}" type="pres">
      <dgm:prSet presAssocID="{138E9455-14C6-43FD-B998-37630BA04A26}" presName="sibTrans" presStyleCnt="0"/>
      <dgm:spPr/>
    </dgm:pt>
    <dgm:pt modelId="{A0029ED5-B01F-434C-9E5F-5408C3679284}" type="pres">
      <dgm:prSet presAssocID="{17DB4B54-E1CB-4477-AE8D-AAE1CADAF658}" presName="textNode" presStyleLbl="node1" presStyleIdx="1" presStyleCnt="5">
        <dgm:presLayoutVars>
          <dgm:bulletEnabled val="1"/>
        </dgm:presLayoutVars>
      </dgm:prSet>
      <dgm:spPr/>
      <dgm:t>
        <a:bodyPr/>
        <a:lstStyle/>
        <a:p>
          <a:endParaRPr lang="es-ES"/>
        </a:p>
      </dgm:t>
    </dgm:pt>
    <dgm:pt modelId="{CF4B64B1-035A-4FFC-83E9-0DF465C3ECAE}" type="pres">
      <dgm:prSet presAssocID="{1C4A5C13-2C41-4728-921C-E0D0F52EE6EA}" presName="sibTrans" presStyleCnt="0"/>
      <dgm:spPr/>
    </dgm:pt>
    <dgm:pt modelId="{65EEC42E-8405-4536-B989-C991FA1D2E7C}" type="pres">
      <dgm:prSet presAssocID="{8C7400A6-CD8B-4DE6-8810-86A3C0F9FAF7}" presName="textNode" presStyleLbl="node1" presStyleIdx="2" presStyleCnt="5">
        <dgm:presLayoutVars>
          <dgm:bulletEnabled val="1"/>
        </dgm:presLayoutVars>
      </dgm:prSet>
      <dgm:spPr/>
      <dgm:t>
        <a:bodyPr/>
        <a:lstStyle/>
        <a:p>
          <a:endParaRPr lang="es-ES"/>
        </a:p>
      </dgm:t>
    </dgm:pt>
    <dgm:pt modelId="{A205DC1D-19C0-4CE5-ABD9-05CB610D7EF2}" type="pres">
      <dgm:prSet presAssocID="{AD2A2C2C-2689-41C7-B270-087A834CDAB9}" presName="sibTrans" presStyleCnt="0"/>
      <dgm:spPr/>
    </dgm:pt>
    <dgm:pt modelId="{FEAFB764-A5D8-4605-A185-2C3E4C129900}" type="pres">
      <dgm:prSet presAssocID="{D4EA7C39-D735-4B0C-A4B6-6CB2ECD26896}" presName="textNode" presStyleLbl="node1" presStyleIdx="3" presStyleCnt="5">
        <dgm:presLayoutVars>
          <dgm:bulletEnabled val="1"/>
        </dgm:presLayoutVars>
      </dgm:prSet>
      <dgm:spPr/>
      <dgm:t>
        <a:bodyPr/>
        <a:lstStyle/>
        <a:p>
          <a:endParaRPr lang="es-ES"/>
        </a:p>
      </dgm:t>
    </dgm:pt>
    <dgm:pt modelId="{064D2ED2-AF9F-43EE-A2B7-CC7D6C165E58}" type="pres">
      <dgm:prSet presAssocID="{D75BB601-543B-4871-B728-B88FD1275CAC}" presName="sibTrans" presStyleCnt="0"/>
      <dgm:spPr/>
    </dgm:pt>
    <dgm:pt modelId="{69A6AE0F-FB41-447F-B96B-29DD7CCD5E0E}" type="pres">
      <dgm:prSet presAssocID="{3B3C3FF1-E0A3-4363-8A8D-C2C72873A1FF}" presName="textNode" presStyleLbl="node1" presStyleIdx="4" presStyleCnt="5">
        <dgm:presLayoutVars>
          <dgm:bulletEnabled val="1"/>
        </dgm:presLayoutVars>
      </dgm:prSet>
      <dgm:spPr/>
      <dgm:t>
        <a:bodyPr/>
        <a:lstStyle/>
        <a:p>
          <a:endParaRPr lang="es-ES"/>
        </a:p>
      </dgm:t>
    </dgm:pt>
  </dgm:ptLst>
  <dgm:cxnLst>
    <dgm:cxn modelId="{5B969BA8-44FC-4581-8908-158757782879}" srcId="{633B6EDC-6B00-4F2F-A2C7-52967C6B7EC2}" destId="{D4EA7C39-D735-4B0C-A4B6-6CB2ECD26896}" srcOrd="3" destOrd="0" parTransId="{3F80FD71-1C14-4C96-8549-25CADD998BA2}" sibTransId="{D75BB601-543B-4871-B728-B88FD1275CAC}"/>
    <dgm:cxn modelId="{344690E4-BEB8-4BFC-9E9A-420C51A06D39}" type="presOf" srcId="{D58206C0-A011-469F-9DC4-7068C9D54189}" destId="{71F67567-CB26-4234-B708-27338E707F7B}" srcOrd="0" destOrd="0" presId="urn:microsoft.com/office/officeart/2005/8/layout/hProcess9"/>
    <dgm:cxn modelId="{5DCC1ACD-7734-4B40-A483-374896D5AC48}" type="presOf" srcId="{8C7400A6-CD8B-4DE6-8810-86A3C0F9FAF7}" destId="{65EEC42E-8405-4536-B989-C991FA1D2E7C}" srcOrd="0" destOrd="0" presId="urn:microsoft.com/office/officeart/2005/8/layout/hProcess9"/>
    <dgm:cxn modelId="{E316416F-7002-49D2-8204-09B94A4B1CFC}" type="presOf" srcId="{633B6EDC-6B00-4F2F-A2C7-52967C6B7EC2}" destId="{1F0AE2F8-96A2-43B0-95AF-87888EDAD7B9}" srcOrd="0" destOrd="0" presId="urn:microsoft.com/office/officeart/2005/8/layout/hProcess9"/>
    <dgm:cxn modelId="{5180E12B-656C-4156-A7C0-4F09ABA19F8F}" srcId="{633B6EDC-6B00-4F2F-A2C7-52967C6B7EC2}" destId="{3B3C3FF1-E0A3-4363-8A8D-C2C72873A1FF}" srcOrd="4" destOrd="0" parTransId="{E9FF414B-87F4-4F22-9B35-A724AD3A8EBA}" sibTransId="{38349D42-1070-4C3B-9373-58D4D5A70981}"/>
    <dgm:cxn modelId="{1484B230-A371-492B-A500-55757D08D30C}" srcId="{633B6EDC-6B00-4F2F-A2C7-52967C6B7EC2}" destId="{17DB4B54-E1CB-4477-AE8D-AAE1CADAF658}" srcOrd="1" destOrd="0" parTransId="{96C1DFFA-1AB8-4973-8A41-D8A7C3153F32}" sibTransId="{1C4A5C13-2C41-4728-921C-E0D0F52EE6EA}"/>
    <dgm:cxn modelId="{BA9FCC4B-B1E8-4B00-BE5F-8A3516283449}" srcId="{633B6EDC-6B00-4F2F-A2C7-52967C6B7EC2}" destId="{D58206C0-A011-469F-9DC4-7068C9D54189}" srcOrd="0" destOrd="0" parTransId="{A3D1132A-896D-4575-9170-CB357C83063C}" sibTransId="{138E9455-14C6-43FD-B998-37630BA04A26}"/>
    <dgm:cxn modelId="{AFB0FF9F-F90C-4642-9A5C-D9D328932D09}" type="presOf" srcId="{D4EA7C39-D735-4B0C-A4B6-6CB2ECD26896}" destId="{FEAFB764-A5D8-4605-A185-2C3E4C129900}" srcOrd="0" destOrd="0" presId="urn:microsoft.com/office/officeart/2005/8/layout/hProcess9"/>
    <dgm:cxn modelId="{5276C049-0486-4D22-97A7-28C8D657FA5F}" type="presOf" srcId="{17DB4B54-E1CB-4477-AE8D-AAE1CADAF658}" destId="{A0029ED5-B01F-434C-9E5F-5408C3679284}" srcOrd="0" destOrd="0" presId="urn:microsoft.com/office/officeart/2005/8/layout/hProcess9"/>
    <dgm:cxn modelId="{F5F8CD21-CE00-4AA0-ACFF-378E1D1D53FC}" type="presOf" srcId="{3B3C3FF1-E0A3-4363-8A8D-C2C72873A1FF}" destId="{69A6AE0F-FB41-447F-B96B-29DD7CCD5E0E}" srcOrd="0" destOrd="0" presId="urn:microsoft.com/office/officeart/2005/8/layout/hProcess9"/>
    <dgm:cxn modelId="{8C53A312-C725-4DDF-A2B6-DADB3F2762CA}" srcId="{633B6EDC-6B00-4F2F-A2C7-52967C6B7EC2}" destId="{8C7400A6-CD8B-4DE6-8810-86A3C0F9FAF7}" srcOrd="2" destOrd="0" parTransId="{4CFBC7C1-3D71-4B45-8B07-084FCA4FED47}" sibTransId="{AD2A2C2C-2689-41C7-B270-087A834CDAB9}"/>
    <dgm:cxn modelId="{D2B40033-A536-4A55-AC29-79A29A22DF89}" type="presParOf" srcId="{1F0AE2F8-96A2-43B0-95AF-87888EDAD7B9}" destId="{80426CE4-AA10-47FC-8494-73917EAADF2D}" srcOrd="0" destOrd="0" presId="urn:microsoft.com/office/officeart/2005/8/layout/hProcess9"/>
    <dgm:cxn modelId="{F5F10700-B81E-47CF-AD9D-407D5B91B142}" type="presParOf" srcId="{1F0AE2F8-96A2-43B0-95AF-87888EDAD7B9}" destId="{D0EEB69F-617C-4D93-BFCE-48BEC3A3B6F8}" srcOrd="1" destOrd="0" presId="urn:microsoft.com/office/officeart/2005/8/layout/hProcess9"/>
    <dgm:cxn modelId="{EA0EA4F4-2FBC-49CF-9D5F-4DB6E4A8BFF4}" type="presParOf" srcId="{D0EEB69F-617C-4D93-BFCE-48BEC3A3B6F8}" destId="{71F67567-CB26-4234-B708-27338E707F7B}" srcOrd="0" destOrd="0" presId="urn:microsoft.com/office/officeart/2005/8/layout/hProcess9"/>
    <dgm:cxn modelId="{1546CC5E-C618-435F-9134-D21EB7876A52}" type="presParOf" srcId="{D0EEB69F-617C-4D93-BFCE-48BEC3A3B6F8}" destId="{E915D50A-19FC-4F64-B378-ADB857072370}" srcOrd="1" destOrd="0" presId="urn:microsoft.com/office/officeart/2005/8/layout/hProcess9"/>
    <dgm:cxn modelId="{3729A3A7-7B6A-470B-AC86-DF71FA7E7054}" type="presParOf" srcId="{D0EEB69F-617C-4D93-BFCE-48BEC3A3B6F8}" destId="{A0029ED5-B01F-434C-9E5F-5408C3679284}" srcOrd="2" destOrd="0" presId="urn:microsoft.com/office/officeart/2005/8/layout/hProcess9"/>
    <dgm:cxn modelId="{CF76117F-63C8-4C05-B33E-B41EDEF927B8}" type="presParOf" srcId="{D0EEB69F-617C-4D93-BFCE-48BEC3A3B6F8}" destId="{CF4B64B1-035A-4FFC-83E9-0DF465C3ECAE}" srcOrd="3" destOrd="0" presId="urn:microsoft.com/office/officeart/2005/8/layout/hProcess9"/>
    <dgm:cxn modelId="{8219FA27-85BD-463A-8271-9C5035B31194}" type="presParOf" srcId="{D0EEB69F-617C-4D93-BFCE-48BEC3A3B6F8}" destId="{65EEC42E-8405-4536-B989-C991FA1D2E7C}" srcOrd="4" destOrd="0" presId="urn:microsoft.com/office/officeart/2005/8/layout/hProcess9"/>
    <dgm:cxn modelId="{A049D584-DD83-4313-9BA3-E71CAD562792}" type="presParOf" srcId="{D0EEB69F-617C-4D93-BFCE-48BEC3A3B6F8}" destId="{A205DC1D-19C0-4CE5-ABD9-05CB610D7EF2}" srcOrd="5" destOrd="0" presId="urn:microsoft.com/office/officeart/2005/8/layout/hProcess9"/>
    <dgm:cxn modelId="{48CBD466-EE1C-4FF1-B0D4-D80FFC42F31B}" type="presParOf" srcId="{D0EEB69F-617C-4D93-BFCE-48BEC3A3B6F8}" destId="{FEAFB764-A5D8-4605-A185-2C3E4C129900}" srcOrd="6" destOrd="0" presId="urn:microsoft.com/office/officeart/2005/8/layout/hProcess9"/>
    <dgm:cxn modelId="{7F7E9559-1486-42EF-8811-A38ABE1C1877}" type="presParOf" srcId="{D0EEB69F-617C-4D93-BFCE-48BEC3A3B6F8}" destId="{064D2ED2-AF9F-43EE-A2B7-CC7D6C165E58}" srcOrd="7" destOrd="0" presId="urn:microsoft.com/office/officeart/2005/8/layout/hProcess9"/>
    <dgm:cxn modelId="{29A4F137-9626-4807-A3B5-B04734F65DA0}" type="presParOf" srcId="{D0EEB69F-617C-4D93-BFCE-48BEC3A3B6F8}" destId="{69A6AE0F-FB41-447F-B96B-29DD7CCD5E0E}"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3B6EDC-6B00-4F2F-A2C7-52967C6B7EC2}" type="doc">
      <dgm:prSet loTypeId="urn:microsoft.com/office/officeart/2005/8/layout/hProcess9" loCatId="process" qsTypeId="urn:microsoft.com/office/officeart/2005/8/quickstyle/simple1" qsCatId="simple" csTypeId="urn:microsoft.com/office/officeart/2005/8/colors/accent1_2" csCatId="accent1" phldr="1"/>
      <dgm:spPr/>
    </dgm:pt>
    <dgm:pt modelId="{D58206C0-A011-469F-9DC4-7068C9D54189}">
      <dgm:prSet phldrT="[Texto]"/>
      <dgm:spPr>
        <a:solidFill>
          <a:schemeClr val="accent6"/>
        </a:solidFill>
      </dgm:spPr>
      <dgm:t>
        <a:bodyPr/>
        <a:lstStyle/>
        <a:p>
          <a:r>
            <a:rPr lang="es-ES" b="1" dirty="0" smtClean="0">
              <a:solidFill>
                <a:schemeClr val="tx1"/>
              </a:solidFill>
            </a:rPr>
            <a:t>LENGUAJE</a:t>
          </a:r>
          <a:endParaRPr lang="es-ES" b="1" dirty="0">
            <a:solidFill>
              <a:schemeClr val="tx1"/>
            </a:solidFill>
          </a:endParaRPr>
        </a:p>
      </dgm:t>
    </dgm:pt>
    <dgm:pt modelId="{A3D1132A-896D-4575-9170-CB357C83063C}" type="parTrans" cxnId="{BA9FCC4B-B1E8-4B00-BE5F-8A3516283449}">
      <dgm:prSet/>
      <dgm:spPr/>
      <dgm:t>
        <a:bodyPr/>
        <a:lstStyle/>
        <a:p>
          <a:endParaRPr lang="es-ES"/>
        </a:p>
      </dgm:t>
    </dgm:pt>
    <dgm:pt modelId="{138E9455-14C6-43FD-B998-37630BA04A26}" type="sibTrans" cxnId="{BA9FCC4B-B1E8-4B00-BE5F-8A3516283449}">
      <dgm:prSet/>
      <dgm:spPr/>
      <dgm:t>
        <a:bodyPr/>
        <a:lstStyle/>
        <a:p>
          <a:endParaRPr lang="es-ES"/>
        </a:p>
      </dgm:t>
    </dgm:pt>
    <dgm:pt modelId="{17DB4B54-E1CB-4477-AE8D-AAE1CADAF658}">
      <dgm:prSet phldrT="[Texto]"/>
      <dgm:spPr>
        <a:solidFill>
          <a:schemeClr val="accent6"/>
        </a:solidFill>
      </dgm:spPr>
      <dgm:t>
        <a:bodyPr/>
        <a:lstStyle/>
        <a:p>
          <a:r>
            <a:rPr lang="es-ES" b="1" dirty="0" smtClean="0">
              <a:solidFill>
                <a:schemeClr val="tx1"/>
              </a:solidFill>
            </a:rPr>
            <a:t>N.C.C</a:t>
          </a:r>
          <a:endParaRPr lang="es-ES" b="1" dirty="0">
            <a:solidFill>
              <a:schemeClr val="tx1"/>
            </a:solidFill>
          </a:endParaRPr>
        </a:p>
      </dgm:t>
    </dgm:pt>
    <dgm:pt modelId="{96C1DFFA-1AB8-4973-8A41-D8A7C3153F32}" type="parTrans" cxnId="{1484B230-A371-492B-A500-55757D08D30C}">
      <dgm:prSet/>
      <dgm:spPr/>
      <dgm:t>
        <a:bodyPr/>
        <a:lstStyle/>
        <a:p>
          <a:endParaRPr lang="es-ES"/>
        </a:p>
      </dgm:t>
    </dgm:pt>
    <dgm:pt modelId="{1C4A5C13-2C41-4728-921C-E0D0F52EE6EA}" type="sibTrans" cxnId="{1484B230-A371-492B-A500-55757D08D30C}">
      <dgm:prSet/>
      <dgm:spPr/>
      <dgm:t>
        <a:bodyPr/>
        <a:lstStyle/>
        <a:p>
          <a:endParaRPr lang="es-ES"/>
        </a:p>
      </dgm:t>
    </dgm:pt>
    <dgm:pt modelId="{8C7400A6-CD8B-4DE6-8810-86A3C0F9FAF7}">
      <dgm:prSet phldrT="[Texto]"/>
      <dgm:spPr>
        <a:solidFill>
          <a:schemeClr val="accent6"/>
        </a:solidFill>
      </dgm:spPr>
      <dgm:t>
        <a:bodyPr/>
        <a:lstStyle/>
        <a:p>
          <a:r>
            <a:rPr lang="es-ES" b="1" dirty="0" smtClean="0">
              <a:solidFill>
                <a:schemeClr val="tx1"/>
              </a:solidFill>
            </a:rPr>
            <a:t>C.A.A</a:t>
          </a:r>
          <a:endParaRPr lang="es-ES" b="1" dirty="0">
            <a:solidFill>
              <a:schemeClr val="tx1"/>
            </a:solidFill>
          </a:endParaRPr>
        </a:p>
      </dgm:t>
    </dgm:pt>
    <dgm:pt modelId="{4CFBC7C1-3D71-4B45-8B07-084FCA4FED47}" type="parTrans" cxnId="{8C53A312-C725-4DDF-A2B6-DADB3F2762CA}">
      <dgm:prSet/>
      <dgm:spPr/>
      <dgm:t>
        <a:bodyPr/>
        <a:lstStyle/>
        <a:p>
          <a:endParaRPr lang="es-ES"/>
        </a:p>
      </dgm:t>
    </dgm:pt>
    <dgm:pt modelId="{AD2A2C2C-2689-41C7-B270-087A834CDAB9}" type="sibTrans" cxnId="{8C53A312-C725-4DDF-A2B6-DADB3F2762CA}">
      <dgm:prSet/>
      <dgm:spPr/>
      <dgm:t>
        <a:bodyPr/>
        <a:lstStyle/>
        <a:p>
          <a:endParaRPr lang="es-ES"/>
        </a:p>
      </dgm:t>
    </dgm:pt>
    <dgm:pt modelId="{D4EA7C39-D735-4B0C-A4B6-6CB2ECD26896}">
      <dgm:prSet phldrT="[Texto]"/>
      <dgm:spPr>
        <a:solidFill>
          <a:schemeClr val="accent6"/>
        </a:solidFill>
      </dgm:spPr>
      <dgm:t>
        <a:bodyPr/>
        <a:lstStyle/>
        <a:p>
          <a:r>
            <a:rPr lang="es-ES" b="1" dirty="0" smtClean="0">
              <a:solidFill>
                <a:schemeClr val="tx1"/>
              </a:solidFill>
            </a:rPr>
            <a:t>S.A.A.C</a:t>
          </a:r>
          <a:endParaRPr lang="es-ES" b="1" dirty="0">
            <a:solidFill>
              <a:schemeClr val="tx1"/>
            </a:solidFill>
          </a:endParaRPr>
        </a:p>
      </dgm:t>
    </dgm:pt>
    <dgm:pt modelId="{D75BB601-543B-4871-B728-B88FD1275CAC}" type="sibTrans" cxnId="{5B969BA8-44FC-4581-8908-158757782879}">
      <dgm:prSet/>
      <dgm:spPr/>
      <dgm:t>
        <a:bodyPr/>
        <a:lstStyle/>
        <a:p>
          <a:endParaRPr lang="es-ES"/>
        </a:p>
      </dgm:t>
    </dgm:pt>
    <dgm:pt modelId="{3F80FD71-1C14-4C96-8549-25CADD998BA2}" type="parTrans" cxnId="{5B969BA8-44FC-4581-8908-158757782879}">
      <dgm:prSet/>
      <dgm:spPr/>
      <dgm:t>
        <a:bodyPr/>
        <a:lstStyle/>
        <a:p>
          <a:endParaRPr lang="es-ES"/>
        </a:p>
      </dgm:t>
    </dgm:pt>
    <dgm:pt modelId="{3B3C3FF1-E0A3-4363-8A8D-C2C72873A1FF}">
      <dgm:prSet phldrT="[Texto]"/>
      <dgm:spPr>
        <a:solidFill>
          <a:schemeClr val="accent6"/>
        </a:solidFill>
      </dgm:spPr>
      <dgm:t>
        <a:bodyPr/>
        <a:lstStyle/>
        <a:p>
          <a:r>
            <a:rPr lang="es-ES" b="1" dirty="0" smtClean="0">
              <a:solidFill>
                <a:schemeClr val="tx1"/>
              </a:solidFill>
            </a:rPr>
            <a:t>TABLEROS de C.A.A</a:t>
          </a:r>
          <a:endParaRPr lang="es-ES" b="1" dirty="0">
            <a:solidFill>
              <a:schemeClr val="tx1"/>
            </a:solidFill>
          </a:endParaRPr>
        </a:p>
      </dgm:t>
    </dgm:pt>
    <dgm:pt modelId="{E9FF414B-87F4-4F22-9B35-A724AD3A8EBA}" type="parTrans" cxnId="{5180E12B-656C-4156-A7C0-4F09ABA19F8F}">
      <dgm:prSet/>
      <dgm:spPr/>
      <dgm:t>
        <a:bodyPr/>
        <a:lstStyle/>
        <a:p>
          <a:endParaRPr lang="es-ES"/>
        </a:p>
      </dgm:t>
    </dgm:pt>
    <dgm:pt modelId="{38349D42-1070-4C3B-9373-58D4D5A70981}" type="sibTrans" cxnId="{5180E12B-656C-4156-A7C0-4F09ABA19F8F}">
      <dgm:prSet/>
      <dgm:spPr/>
      <dgm:t>
        <a:bodyPr/>
        <a:lstStyle/>
        <a:p>
          <a:endParaRPr lang="es-ES"/>
        </a:p>
      </dgm:t>
    </dgm:pt>
    <dgm:pt modelId="{1F0AE2F8-96A2-43B0-95AF-87888EDAD7B9}" type="pres">
      <dgm:prSet presAssocID="{633B6EDC-6B00-4F2F-A2C7-52967C6B7EC2}" presName="CompostProcess" presStyleCnt="0">
        <dgm:presLayoutVars>
          <dgm:dir/>
          <dgm:resizeHandles val="exact"/>
        </dgm:presLayoutVars>
      </dgm:prSet>
      <dgm:spPr/>
    </dgm:pt>
    <dgm:pt modelId="{80426CE4-AA10-47FC-8494-73917EAADF2D}" type="pres">
      <dgm:prSet presAssocID="{633B6EDC-6B00-4F2F-A2C7-52967C6B7EC2}" presName="arrow" presStyleLbl="bgShp" presStyleIdx="0" presStyleCnt="1"/>
      <dgm:spPr/>
    </dgm:pt>
    <dgm:pt modelId="{D0EEB69F-617C-4D93-BFCE-48BEC3A3B6F8}" type="pres">
      <dgm:prSet presAssocID="{633B6EDC-6B00-4F2F-A2C7-52967C6B7EC2}" presName="linearProcess" presStyleCnt="0"/>
      <dgm:spPr/>
    </dgm:pt>
    <dgm:pt modelId="{71F67567-CB26-4234-B708-27338E707F7B}" type="pres">
      <dgm:prSet presAssocID="{D58206C0-A011-469F-9DC4-7068C9D54189}" presName="textNode" presStyleLbl="node1" presStyleIdx="0" presStyleCnt="5">
        <dgm:presLayoutVars>
          <dgm:bulletEnabled val="1"/>
        </dgm:presLayoutVars>
      </dgm:prSet>
      <dgm:spPr/>
      <dgm:t>
        <a:bodyPr/>
        <a:lstStyle/>
        <a:p>
          <a:endParaRPr lang="es-ES"/>
        </a:p>
      </dgm:t>
    </dgm:pt>
    <dgm:pt modelId="{E915D50A-19FC-4F64-B378-ADB857072370}" type="pres">
      <dgm:prSet presAssocID="{138E9455-14C6-43FD-B998-37630BA04A26}" presName="sibTrans" presStyleCnt="0"/>
      <dgm:spPr/>
    </dgm:pt>
    <dgm:pt modelId="{A0029ED5-B01F-434C-9E5F-5408C3679284}" type="pres">
      <dgm:prSet presAssocID="{17DB4B54-E1CB-4477-AE8D-AAE1CADAF658}" presName="textNode" presStyleLbl="node1" presStyleIdx="1" presStyleCnt="5">
        <dgm:presLayoutVars>
          <dgm:bulletEnabled val="1"/>
        </dgm:presLayoutVars>
      </dgm:prSet>
      <dgm:spPr/>
      <dgm:t>
        <a:bodyPr/>
        <a:lstStyle/>
        <a:p>
          <a:endParaRPr lang="es-ES"/>
        </a:p>
      </dgm:t>
    </dgm:pt>
    <dgm:pt modelId="{CF4B64B1-035A-4FFC-83E9-0DF465C3ECAE}" type="pres">
      <dgm:prSet presAssocID="{1C4A5C13-2C41-4728-921C-E0D0F52EE6EA}" presName="sibTrans" presStyleCnt="0"/>
      <dgm:spPr/>
    </dgm:pt>
    <dgm:pt modelId="{65EEC42E-8405-4536-B989-C991FA1D2E7C}" type="pres">
      <dgm:prSet presAssocID="{8C7400A6-CD8B-4DE6-8810-86A3C0F9FAF7}" presName="textNode" presStyleLbl="node1" presStyleIdx="2" presStyleCnt="5">
        <dgm:presLayoutVars>
          <dgm:bulletEnabled val="1"/>
        </dgm:presLayoutVars>
      </dgm:prSet>
      <dgm:spPr/>
      <dgm:t>
        <a:bodyPr/>
        <a:lstStyle/>
        <a:p>
          <a:endParaRPr lang="es-ES"/>
        </a:p>
      </dgm:t>
    </dgm:pt>
    <dgm:pt modelId="{A205DC1D-19C0-4CE5-ABD9-05CB610D7EF2}" type="pres">
      <dgm:prSet presAssocID="{AD2A2C2C-2689-41C7-B270-087A834CDAB9}" presName="sibTrans" presStyleCnt="0"/>
      <dgm:spPr/>
    </dgm:pt>
    <dgm:pt modelId="{FEAFB764-A5D8-4605-A185-2C3E4C129900}" type="pres">
      <dgm:prSet presAssocID="{D4EA7C39-D735-4B0C-A4B6-6CB2ECD26896}" presName="textNode" presStyleLbl="node1" presStyleIdx="3" presStyleCnt="5">
        <dgm:presLayoutVars>
          <dgm:bulletEnabled val="1"/>
        </dgm:presLayoutVars>
      </dgm:prSet>
      <dgm:spPr/>
      <dgm:t>
        <a:bodyPr/>
        <a:lstStyle/>
        <a:p>
          <a:endParaRPr lang="es-ES"/>
        </a:p>
      </dgm:t>
    </dgm:pt>
    <dgm:pt modelId="{064D2ED2-AF9F-43EE-A2B7-CC7D6C165E58}" type="pres">
      <dgm:prSet presAssocID="{D75BB601-543B-4871-B728-B88FD1275CAC}" presName="sibTrans" presStyleCnt="0"/>
      <dgm:spPr/>
    </dgm:pt>
    <dgm:pt modelId="{69A6AE0F-FB41-447F-B96B-29DD7CCD5E0E}" type="pres">
      <dgm:prSet presAssocID="{3B3C3FF1-E0A3-4363-8A8D-C2C72873A1FF}" presName="textNode" presStyleLbl="node1" presStyleIdx="4" presStyleCnt="5">
        <dgm:presLayoutVars>
          <dgm:bulletEnabled val="1"/>
        </dgm:presLayoutVars>
      </dgm:prSet>
      <dgm:spPr/>
      <dgm:t>
        <a:bodyPr/>
        <a:lstStyle/>
        <a:p>
          <a:endParaRPr lang="es-ES"/>
        </a:p>
      </dgm:t>
    </dgm:pt>
  </dgm:ptLst>
  <dgm:cxnLst>
    <dgm:cxn modelId="{5B969BA8-44FC-4581-8908-158757782879}" srcId="{633B6EDC-6B00-4F2F-A2C7-52967C6B7EC2}" destId="{D4EA7C39-D735-4B0C-A4B6-6CB2ECD26896}" srcOrd="3" destOrd="0" parTransId="{3F80FD71-1C14-4C96-8549-25CADD998BA2}" sibTransId="{D75BB601-543B-4871-B728-B88FD1275CAC}"/>
    <dgm:cxn modelId="{3F58A718-BB6C-462F-B445-788F978090E5}" type="presOf" srcId="{17DB4B54-E1CB-4477-AE8D-AAE1CADAF658}" destId="{A0029ED5-B01F-434C-9E5F-5408C3679284}" srcOrd="0" destOrd="0" presId="urn:microsoft.com/office/officeart/2005/8/layout/hProcess9"/>
    <dgm:cxn modelId="{83DCF9FC-3751-4AC8-99BC-DC6B06D11F87}" type="presOf" srcId="{3B3C3FF1-E0A3-4363-8A8D-C2C72873A1FF}" destId="{69A6AE0F-FB41-447F-B96B-29DD7CCD5E0E}" srcOrd="0" destOrd="0" presId="urn:microsoft.com/office/officeart/2005/8/layout/hProcess9"/>
    <dgm:cxn modelId="{5180E12B-656C-4156-A7C0-4F09ABA19F8F}" srcId="{633B6EDC-6B00-4F2F-A2C7-52967C6B7EC2}" destId="{3B3C3FF1-E0A3-4363-8A8D-C2C72873A1FF}" srcOrd="4" destOrd="0" parTransId="{E9FF414B-87F4-4F22-9B35-A724AD3A8EBA}" sibTransId="{38349D42-1070-4C3B-9373-58D4D5A70981}"/>
    <dgm:cxn modelId="{956307E3-C5C8-4959-AF97-A5703F8F64BE}" type="presOf" srcId="{D58206C0-A011-469F-9DC4-7068C9D54189}" destId="{71F67567-CB26-4234-B708-27338E707F7B}" srcOrd="0" destOrd="0" presId="urn:microsoft.com/office/officeart/2005/8/layout/hProcess9"/>
    <dgm:cxn modelId="{BA9FCC4B-B1E8-4B00-BE5F-8A3516283449}" srcId="{633B6EDC-6B00-4F2F-A2C7-52967C6B7EC2}" destId="{D58206C0-A011-469F-9DC4-7068C9D54189}" srcOrd="0" destOrd="0" parTransId="{A3D1132A-896D-4575-9170-CB357C83063C}" sibTransId="{138E9455-14C6-43FD-B998-37630BA04A26}"/>
    <dgm:cxn modelId="{1484B230-A371-492B-A500-55757D08D30C}" srcId="{633B6EDC-6B00-4F2F-A2C7-52967C6B7EC2}" destId="{17DB4B54-E1CB-4477-AE8D-AAE1CADAF658}" srcOrd="1" destOrd="0" parTransId="{96C1DFFA-1AB8-4973-8A41-D8A7C3153F32}" sibTransId="{1C4A5C13-2C41-4728-921C-E0D0F52EE6EA}"/>
    <dgm:cxn modelId="{0C4E9116-AAC6-49AA-93D9-C7FB90E9FE4B}" type="presOf" srcId="{633B6EDC-6B00-4F2F-A2C7-52967C6B7EC2}" destId="{1F0AE2F8-96A2-43B0-95AF-87888EDAD7B9}" srcOrd="0" destOrd="0" presId="urn:microsoft.com/office/officeart/2005/8/layout/hProcess9"/>
    <dgm:cxn modelId="{E475EBC3-EE15-4432-93B3-C22C7B8A9AD7}" type="presOf" srcId="{D4EA7C39-D735-4B0C-A4B6-6CB2ECD26896}" destId="{FEAFB764-A5D8-4605-A185-2C3E4C129900}" srcOrd="0" destOrd="0" presId="urn:microsoft.com/office/officeart/2005/8/layout/hProcess9"/>
    <dgm:cxn modelId="{FDD97832-504F-46FE-92A8-72A194E64BDD}" type="presOf" srcId="{8C7400A6-CD8B-4DE6-8810-86A3C0F9FAF7}" destId="{65EEC42E-8405-4536-B989-C991FA1D2E7C}" srcOrd="0" destOrd="0" presId="urn:microsoft.com/office/officeart/2005/8/layout/hProcess9"/>
    <dgm:cxn modelId="{8C53A312-C725-4DDF-A2B6-DADB3F2762CA}" srcId="{633B6EDC-6B00-4F2F-A2C7-52967C6B7EC2}" destId="{8C7400A6-CD8B-4DE6-8810-86A3C0F9FAF7}" srcOrd="2" destOrd="0" parTransId="{4CFBC7C1-3D71-4B45-8B07-084FCA4FED47}" sibTransId="{AD2A2C2C-2689-41C7-B270-087A834CDAB9}"/>
    <dgm:cxn modelId="{1BA80A3E-CB07-4A06-A46D-045E163D252C}" type="presParOf" srcId="{1F0AE2F8-96A2-43B0-95AF-87888EDAD7B9}" destId="{80426CE4-AA10-47FC-8494-73917EAADF2D}" srcOrd="0" destOrd="0" presId="urn:microsoft.com/office/officeart/2005/8/layout/hProcess9"/>
    <dgm:cxn modelId="{52FFD30A-5855-4CA3-AC9F-90C6E362CB6E}" type="presParOf" srcId="{1F0AE2F8-96A2-43B0-95AF-87888EDAD7B9}" destId="{D0EEB69F-617C-4D93-BFCE-48BEC3A3B6F8}" srcOrd="1" destOrd="0" presId="urn:microsoft.com/office/officeart/2005/8/layout/hProcess9"/>
    <dgm:cxn modelId="{BEE3C3E8-AAD3-4E33-9F8B-46655154D716}" type="presParOf" srcId="{D0EEB69F-617C-4D93-BFCE-48BEC3A3B6F8}" destId="{71F67567-CB26-4234-B708-27338E707F7B}" srcOrd="0" destOrd="0" presId="urn:microsoft.com/office/officeart/2005/8/layout/hProcess9"/>
    <dgm:cxn modelId="{32AC32B7-452D-494D-A776-32AAA9A0626E}" type="presParOf" srcId="{D0EEB69F-617C-4D93-BFCE-48BEC3A3B6F8}" destId="{E915D50A-19FC-4F64-B378-ADB857072370}" srcOrd="1" destOrd="0" presId="urn:microsoft.com/office/officeart/2005/8/layout/hProcess9"/>
    <dgm:cxn modelId="{3ED354C5-C8B9-4724-97C0-55E95BB6F323}" type="presParOf" srcId="{D0EEB69F-617C-4D93-BFCE-48BEC3A3B6F8}" destId="{A0029ED5-B01F-434C-9E5F-5408C3679284}" srcOrd="2" destOrd="0" presId="urn:microsoft.com/office/officeart/2005/8/layout/hProcess9"/>
    <dgm:cxn modelId="{56821493-A461-4DDF-8389-79BD48FF43B0}" type="presParOf" srcId="{D0EEB69F-617C-4D93-BFCE-48BEC3A3B6F8}" destId="{CF4B64B1-035A-4FFC-83E9-0DF465C3ECAE}" srcOrd="3" destOrd="0" presId="urn:microsoft.com/office/officeart/2005/8/layout/hProcess9"/>
    <dgm:cxn modelId="{E5B97269-DB58-461E-A6EC-8788BA67CDE8}" type="presParOf" srcId="{D0EEB69F-617C-4D93-BFCE-48BEC3A3B6F8}" destId="{65EEC42E-8405-4536-B989-C991FA1D2E7C}" srcOrd="4" destOrd="0" presId="urn:microsoft.com/office/officeart/2005/8/layout/hProcess9"/>
    <dgm:cxn modelId="{8CB37819-60C6-4FCB-B433-AE20A7313E47}" type="presParOf" srcId="{D0EEB69F-617C-4D93-BFCE-48BEC3A3B6F8}" destId="{A205DC1D-19C0-4CE5-ABD9-05CB610D7EF2}" srcOrd="5" destOrd="0" presId="urn:microsoft.com/office/officeart/2005/8/layout/hProcess9"/>
    <dgm:cxn modelId="{2FCFFD7E-5E3A-4922-80D5-21A8AF0A75A9}" type="presParOf" srcId="{D0EEB69F-617C-4D93-BFCE-48BEC3A3B6F8}" destId="{FEAFB764-A5D8-4605-A185-2C3E4C129900}" srcOrd="6" destOrd="0" presId="urn:microsoft.com/office/officeart/2005/8/layout/hProcess9"/>
    <dgm:cxn modelId="{4EADF819-87B4-4CC2-80B2-32973AFBEE9C}" type="presParOf" srcId="{D0EEB69F-617C-4D93-BFCE-48BEC3A3B6F8}" destId="{064D2ED2-AF9F-43EE-A2B7-CC7D6C165E58}" srcOrd="7" destOrd="0" presId="urn:microsoft.com/office/officeart/2005/8/layout/hProcess9"/>
    <dgm:cxn modelId="{37763CDD-F0AD-463F-9D9B-0A0DD69CD850}" type="presParOf" srcId="{D0EEB69F-617C-4D93-BFCE-48BEC3A3B6F8}" destId="{69A6AE0F-FB41-447F-B96B-29DD7CCD5E0E}"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F3000D-6A85-4697-99E4-3D664A5AF081}" type="doc">
      <dgm:prSet loTypeId="urn:microsoft.com/office/officeart/2005/8/layout/gear1" loCatId="cycle" qsTypeId="urn:microsoft.com/office/officeart/2005/8/quickstyle/simple1" qsCatId="simple" csTypeId="urn:microsoft.com/office/officeart/2005/8/colors/accent1_2" csCatId="accent1" phldr="1"/>
      <dgm:spPr/>
    </dgm:pt>
    <dgm:pt modelId="{692DEE82-BD93-48E6-B771-74BF54B3F442}">
      <dgm:prSet phldrT="[Texto]"/>
      <dgm:spPr>
        <a:blipFill dpi="0" rotWithShape="1">
          <a:blip xmlns:r="http://schemas.openxmlformats.org/officeDocument/2006/relationships" r:embed="rId1"/>
          <a:srcRect/>
          <a:tile tx="0" ty="0" sx="100000" sy="100000" flip="none" algn="tl"/>
        </a:blipFill>
        <a:ln>
          <a:solidFill>
            <a:schemeClr val="tx1"/>
          </a:solidFill>
        </a:ln>
      </dgm:spPr>
      <dgm:t>
        <a:bodyPr/>
        <a:lstStyle/>
        <a:p>
          <a:endParaRPr lang="es-ES" dirty="0"/>
        </a:p>
      </dgm:t>
    </dgm:pt>
    <dgm:pt modelId="{9B1F67B1-2F82-4B29-A122-1DAE070C6B3C}" type="parTrans" cxnId="{71073901-D2DC-4347-9A66-87B1D302D2BD}">
      <dgm:prSet/>
      <dgm:spPr/>
      <dgm:t>
        <a:bodyPr/>
        <a:lstStyle/>
        <a:p>
          <a:endParaRPr lang="es-ES"/>
        </a:p>
      </dgm:t>
    </dgm:pt>
    <dgm:pt modelId="{9331EAD5-2975-489F-82C9-F24BF214906C}" type="sibTrans" cxnId="{71073901-D2DC-4347-9A66-87B1D302D2BD}">
      <dgm:prSet/>
      <dgm:spPr>
        <a:noFill/>
      </dgm:spPr>
      <dgm:t>
        <a:bodyPr/>
        <a:lstStyle/>
        <a:p>
          <a:endParaRPr lang="es-ES" dirty="0"/>
        </a:p>
      </dgm:t>
    </dgm:pt>
    <dgm:pt modelId="{968E3ABC-AA22-4280-A489-FC81E642A18D}">
      <dgm:prSet phldrT="[Texto]"/>
      <dgm:spPr/>
      <dgm:t>
        <a:bodyPr/>
        <a:lstStyle/>
        <a:p>
          <a:r>
            <a:rPr lang="es-ES" dirty="0" smtClean="0"/>
            <a:t>RECEPTOR</a:t>
          </a:r>
          <a:endParaRPr lang="es-ES" dirty="0"/>
        </a:p>
      </dgm:t>
    </dgm:pt>
    <dgm:pt modelId="{EDB2028B-7F06-4B3A-8976-5CC8D15767AD}" type="parTrans" cxnId="{CA4B419F-F9E4-443D-90E1-2D5662090032}">
      <dgm:prSet/>
      <dgm:spPr/>
      <dgm:t>
        <a:bodyPr/>
        <a:lstStyle/>
        <a:p>
          <a:endParaRPr lang="es-ES"/>
        </a:p>
      </dgm:t>
    </dgm:pt>
    <dgm:pt modelId="{D40F03C6-1BB6-42EE-8B25-22327025DA40}" type="sibTrans" cxnId="{CA4B419F-F9E4-443D-90E1-2D5662090032}">
      <dgm:prSet/>
      <dgm:spPr>
        <a:noFill/>
      </dgm:spPr>
      <dgm:t>
        <a:bodyPr/>
        <a:lstStyle/>
        <a:p>
          <a:endParaRPr lang="es-ES" dirty="0"/>
        </a:p>
      </dgm:t>
    </dgm:pt>
    <dgm:pt modelId="{123B5606-FD7C-4B9A-A7FF-A05BFEFA3DD5}">
      <dgm:prSet phldrT="[Texto]"/>
      <dgm:spPr/>
      <dgm:t>
        <a:bodyPr/>
        <a:lstStyle/>
        <a:p>
          <a:r>
            <a:rPr lang="es-ES" dirty="0" smtClean="0"/>
            <a:t>EMISOR</a:t>
          </a:r>
          <a:endParaRPr lang="es-ES" dirty="0"/>
        </a:p>
      </dgm:t>
    </dgm:pt>
    <dgm:pt modelId="{CF44496B-A070-43E9-8F7B-90C555271AD0}" type="parTrans" cxnId="{A581B062-5AD9-46BF-8592-046512168FC0}">
      <dgm:prSet/>
      <dgm:spPr/>
      <dgm:t>
        <a:bodyPr/>
        <a:lstStyle/>
        <a:p>
          <a:endParaRPr lang="es-ES"/>
        </a:p>
      </dgm:t>
    </dgm:pt>
    <dgm:pt modelId="{A2871AAA-B715-4762-8C67-94B0B69F27C3}" type="sibTrans" cxnId="{A581B062-5AD9-46BF-8592-046512168FC0}">
      <dgm:prSet/>
      <dgm:spPr>
        <a:noFill/>
      </dgm:spPr>
      <dgm:t>
        <a:bodyPr/>
        <a:lstStyle/>
        <a:p>
          <a:endParaRPr lang="es-ES" dirty="0"/>
        </a:p>
      </dgm:t>
    </dgm:pt>
    <dgm:pt modelId="{D7A94255-2429-4445-9FA8-C3B37034446E}" type="pres">
      <dgm:prSet presAssocID="{6CF3000D-6A85-4697-99E4-3D664A5AF081}" presName="composite" presStyleCnt="0">
        <dgm:presLayoutVars>
          <dgm:chMax val="3"/>
          <dgm:animLvl val="lvl"/>
          <dgm:resizeHandles val="exact"/>
        </dgm:presLayoutVars>
      </dgm:prSet>
      <dgm:spPr/>
    </dgm:pt>
    <dgm:pt modelId="{9EE102AA-8911-4B04-B719-74EB90E57CC6}" type="pres">
      <dgm:prSet presAssocID="{692DEE82-BD93-48E6-B771-74BF54B3F442}" presName="gear1" presStyleLbl="node1" presStyleIdx="0" presStyleCnt="3" custAng="599720" custLinFactNeighborX="-42454" custLinFactNeighborY="-42454">
        <dgm:presLayoutVars>
          <dgm:chMax val="1"/>
          <dgm:bulletEnabled val="1"/>
        </dgm:presLayoutVars>
      </dgm:prSet>
      <dgm:spPr/>
      <dgm:t>
        <a:bodyPr/>
        <a:lstStyle/>
        <a:p>
          <a:endParaRPr lang="es-ES"/>
        </a:p>
      </dgm:t>
    </dgm:pt>
    <dgm:pt modelId="{AA07D612-60D4-4040-A179-23E2C5FE9828}" type="pres">
      <dgm:prSet presAssocID="{692DEE82-BD93-48E6-B771-74BF54B3F442}" presName="gear1srcNode" presStyleLbl="node1" presStyleIdx="0" presStyleCnt="3"/>
      <dgm:spPr/>
      <dgm:t>
        <a:bodyPr/>
        <a:lstStyle/>
        <a:p>
          <a:endParaRPr lang="es-ES"/>
        </a:p>
      </dgm:t>
    </dgm:pt>
    <dgm:pt modelId="{44C6C50A-D0CF-430E-9931-33BF1F50DAA6}" type="pres">
      <dgm:prSet presAssocID="{692DEE82-BD93-48E6-B771-74BF54B3F442}" presName="gear1dstNode" presStyleLbl="node1" presStyleIdx="0" presStyleCnt="3"/>
      <dgm:spPr/>
      <dgm:t>
        <a:bodyPr/>
        <a:lstStyle/>
        <a:p>
          <a:endParaRPr lang="es-ES"/>
        </a:p>
      </dgm:t>
    </dgm:pt>
    <dgm:pt modelId="{CD416460-B1F4-43C5-A107-1916958B155C}" type="pres">
      <dgm:prSet presAssocID="{123B5606-FD7C-4B9A-A7FF-A05BFEFA3DD5}" presName="gear2" presStyleLbl="node1" presStyleIdx="1" presStyleCnt="3" custAng="0" custLinFactNeighborX="-71389" custLinFactNeighborY="-10556">
        <dgm:presLayoutVars>
          <dgm:chMax val="1"/>
          <dgm:bulletEnabled val="1"/>
        </dgm:presLayoutVars>
      </dgm:prSet>
      <dgm:spPr/>
      <dgm:t>
        <a:bodyPr/>
        <a:lstStyle/>
        <a:p>
          <a:endParaRPr lang="es-ES"/>
        </a:p>
      </dgm:t>
    </dgm:pt>
    <dgm:pt modelId="{3F483AD2-FD69-4695-B204-C457DFF75438}" type="pres">
      <dgm:prSet presAssocID="{123B5606-FD7C-4B9A-A7FF-A05BFEFA3DD5}" presName="gear2srcNode" presStyleLbl="node1" presStyleIdx="1" presStyleCnt="3"/>
      <dgm:spPr/>
      <dgm:t>
        <a:bodyPr/>
        <a:lstStyle/>
        <a:p>
          <a:endParaRPr lang="es-ES"/>
        </a:p>
      </dgm:t>
    </dgm:pt>
    <dgm:pt modelId="{AC57DF27-71BB-48E6-9850-DCF54F40F8E9}" type="pres">
      <dgm:prSet presAssocID="{123B5606-FD7C-4B9A-A7FF-A05BFEFA3DD5}" presName="gear2dstNode" presStyleLbl="node1" presStyleIdx="1" presStyleCnt="3"/>
      <dgm:spPr/>
      <dgm:t>
        <a:bodyPr/>
        <a:lstStyle/>
        <a:p>
          <a:endParaRPr lang="es-ES"/>
        </a:p>
      </dgm:t>
    </dgm:pt>
    <dgm:pt modelId="{848402BC-34A6-4B69-A0C8-D9E254A6D068}" type="pres">
      <dgm:prSet presAssocID="{968E3ABC-AA22-4280-A489-FC81E642A18D}" presName="gear3" presStyleLbl="node1" presStyleIdx="2" presStyleCnt="3" custAng="51264" custLinFactNeighborX="86994" custLinFactNeighborY="50490"/>
      <dgm:spPr/>
      <dgm:t>
        <a:bodyPr/>
        <a:lstStyle/>
        <a:p>
          <a:endParaRPr lang="es-ES"/>
        </a:p>
      </dgm:t>
    </dgm:pt>
    <dgm:pt modelId="{706C42DB-DDFB-4A9A-AA1B-1F17929BBF17}" type="pres">
      <dgm:prSet presAssocID="{968E3ABC-AA22-4280-A489-FC81E642A18D}" presName="gear3tx" presStyleLbl="node1" presStyleIdx="2" presStyleCnt="3">
        <dgm:presLayoutVars>
          <dgm:chMax val="1"/>
          <dgm:bulletEnabled val="1"/>
        </dgm:presLayoutVars>
      </dgm:prSet>
      <dgm:spPr/>
      <dgm:t>
        <a:bodyPr/>
        <a:lstStyle/>
        <a:p>
          <a:endParaRPr lang="es-ES"/>
        </a:p>
      </dgm:t>
    </dgm:pt>
    <dgm:pt modelId="{9C627116-4171-45CE-ADB8-FB8085A4247F}" type="pres">
      <dgm:prSet presAssocID="{968E3ABC-AA22-4280-A489-FC81E642A18D}" presName="gear3srcNode" presStyleLbl="node1" presStyleIdx="2" presStyleCnt="3"/>
      <dgm:spPr/>
      <dgm:t>
        <a:bodyPr/>
        <a:lstStyle/>
        <a:p>
          <a:endParaRPr lang="es-ES"/>
        </a:p>
      </dgm:t>
    </dgm:pt>
    <dgm:pt modelId="{DAAAD334-5082-481C-9A83-97688CDC6BB9}" type="pres">
      <dgm:prSet presAssocID="{968E3ABC-AA22-4280-A489-FC81E642A18D}" presName="gear3dstNode" presStyleLbl="node1" presStyleIdx="2" presStyleCnt="3"/>
      <dgm:spPr/>
      <dgm:t>
        <a:bodyPr/>
        <a:lstStyle/>
        <a:p>
          <a:endParaRPr lang="es-ES"/>
        </a:p>
      </dgm:t>
    </dgm:pt>
    <dgm:pt modelId="{3F2762E1-9AB6-473D-83B5-CD4C86F33809}" type="pres">
      <dgm:prSet presAssocID="{9331EAD5-2975-489F-82C9-F24BF214906C}" presName="connector1" presStyleLbl="sibTrans2D1" presStyleIdx="0" presStyleCnt="3" custScaleY="86246" custLinFactNeighborX="-39694" custLinFactNeighborY="-71070"/>
      <dgm:spPr>
        <a:prstGeom prst="circularArrow">
          <a:avLst/>
        </a:prstGeom>
      </dgm:spPr>
      <dgm:t>
        <a:bodyPr/>
        <a:lstStyle/>
        <a:p>
          <a:endParaRPr lang="es-ES"/>
        </a:p>
      </dgm:t>
    </dgm:pt>
    <dgm:pt modelId="{EF54D4EA-A998-4FFD-AEFB-903DFD7FE0B0}" type="pres">
      <dgm:prSet presAssocID="{A2871AAA-B715-4762-8C67-94B0B69F27C3}" presName="connector2" presStyleLbl="sibTrans2D1" presStyleIdx="1" presStyleCnt="3" custFlipHor="0" custScaleX="44575" custScaleY="24705" custLinFactNeighborX="-59304" custLinFactNeighborY="-50997"/>
      <dgm:spPr>
        <a:prstGeom prst="wedgeEllipseCallout">
          <a:avLst/>
        </a:prstGeom>
      </dgm:spPr>
      <dgm:t>
        <a:bodyPr/>
        <a:lstStyle/>
        <a:p>
          <a:endParaRPr lang="es-ES"/>
        </a:p>
      </dgm:t>
    </dgm:pt>
    <dgm:pt modelId="{F3F3CCB5-7E26-4E40-B96E-C757C743278E}" type="pres">
      <dgm:prSet presAssocID="{D40F03C6-1BB6-42EE-8B25-22327025DA40}" presName="connector3" presStyleLbl="sibTrans2D1" presStyleIdx="2" presStyleCnt="3" custScaleX="42168" custScaleY="22087" custLinFactNeighborX="78243" custLinFactNeighborY="-1782"/>
      <dgm:spPr>
        <a:prstGeom prst="wedgeEllipseCallout">
          <a:avLst/>
        </a:prstGeom>
      </dgm:spPr>
      <dgm:t>
        <a:bodyPr/>
        <a:lstStyle/>
        <a:p>
          <a:endParaRPr lang="es-ES"/>
        </a:p>
      </dgm:t>
    </dgm:pt>
  </dgm:ptLst>
  <dgm:cxnLst>
    <dgm:cxn modelId="{71073901-D2DC-4347-9A66-87B1D302D2BD}" srcId="{6CF3000D-6A85-4697-99E4-3D664A5AF081}" destId="{692DEE82-BD93-48E6-B771-74BF54B3F442}" srcOrd="0" destOrd="0" parTransId="{9B1F67B1-2F82-4B29-A122-1DAE070C6B3C}" sibTransId="{9331EAD5-2975-489F-82C9-F24BF214906C}"/>
    <dgm:cxn modelId="{942C9145-89DF-42C6-881F-235662C138EB}" type="presOf" srcId="{123B5606-FD7C-4B9A-A7FF-A05BFEFA3DD5}" destId="{3F483AD2-FD69-4695-B204-C457DFF75438}" srcOrd="1" destOrd="0" presId="urn:microsoft.com/office/officeart/2005/8/layout/gear1"/>
    <dgm:cxn modelId="{E8BB1257-EBD7-4D90-B991-CEDB9EB09092}" type="presOf" srcId="{968E3ABC-AA22-4280-A489-FC81E642A18D}" destId="{848402BC-34A6-4B69-A0C8-D9E254A6D068}" srcOrd="0" destOrd="0" presId="urn:microsoft.com/office/officeart/2005/8/layout/gear1"/>
    <dgm:cxn modelId="{6F8767E0-A9AC-46EF-9158-07227348E655}" type="presOf" srcId="{968E3ABC-AA22-4280-A489-FC81E642A18D}" destId="{706C42DB-DDFB-4A9A-AA1B-1F17929BBF17}" srcOrd="1" destOrd="0" presId="urn:microsoft.com/office/officeart/2005/8/layout/gear1"/>
    <dgm:cxn modelId="{7153DB35-F59B-49D5-96CC-0A459839E6CA}" type="presOf" srcId="{968E3ABC-AA22-4280-A489-FC81E642A18D}" destId="{DAAAD334-5082-481C-9A83-97688CDC6BB9}" srcOrd="3" destOrd="0" presId="urn:microsoft.com/office/officeart/2005/8/layout/gear1"/>
    <dgm:cxn modelId="{C9685B52-F349-423B-B879-594D8B48D040}" type="presOf" srcId="{968E3ABC-AA22-4280-A489-FC81E642A18D}" destId="{9C627116-4171-45CE-ADB8-FB8085A4247F}" srcOrd="2" destOrd="0" presId="urn:microsoft.com/office/officeart/2005/8/layout/gear1"/>
    <dgm:cxn modelId="{A581B062-5AD9-46BF-8592-046512168FC0}" srcId="{6CF3000D-6A85-4697-99E4-3D664A5AF081}" destId="{123B5606-FD7C-4B9A-A7FF-A05BFEFA3DD5}" srcOrd="1" destOrd="0" parTransId="{CF44496B-A070-43E9-8F7B-90C555271AD0}" sibTransId="{A2871AAA-B715-4762-8C67-94B0B69F27C3}"/>
    <dgm:cxn modelId="{191EB50D-51A2-4091-96CF-40C425091DA3}" type="presOf" srcId="{123B5606-FD7C-4B9A-A7FF-A05BFEFA3DD5}" destId="{AC57DF27-71BB-48E6-9850-DCF54F40F8E9}" srcOrd="2" destOrd="0" presId="urn:microsoft.com/office/officeart/2005/8/layout/gear1"/>
    <dgm:cxn modelId="{CA4B419F-F9E4-443D-90E1-2D5662090032}" srcId="{6CF3000D-6A85-4697-99E4-3D664A5AF081}" destId="{968E3ABC-AA22-4280-A489-FC81E642A18D}" srcOrd="2" destOrd="0" parTransId="{EDB2028B-7F06-4B3A-8976-5CC8D15767AD}" sibTransId="{D40F03C6-1BB6-42EE-8B25-22327025DA40}"/>
    <dgm:cxn modelId="{381AFDE7-CFE8-4953-8ED2-E1CFBCEC6C8C}" type="presOf" srcId="{9331EAD5-2975-489F-82C9-F24BF214906C}" destId="{3F2762E1-9AB6-473D-83B5-CD4C86F33809}" srcOrd="0" destOrd="0" presId="urn:microsoft.com/office/officeart/2005/8/layout/gear1"/>
    <dgm:cxn modelId="{56C8577C-D307-4B3F-A7AF-9A6DA163734A}" type="presOf" srcId="{692DEE82-BD93-48E6-B771-74BF54B3F442}" destId="{44C6C50A-D0CF-430E-9931-33BF1F50DAA6}" srcOrd="2" destOrd="0" presId="urn:microsoft.com/office/officeart/2005/8/layout/gear1"/>
    <dgm:cxn modelId="{2E705642-1421-4F01-A294-811BE7386190}" type="presOf" srcId="{6CF3000D-6A85-4697-99E4-3D664A5AF081}" destId="{D7A94255-2429-4445-9FA8-C3B37034446E}" srcOrd="0" destOrd="0" presId="urn:microsoft.com/office/officeart/2005/8/layout/gear1"/>
    <dgm:cxn modelId="{50632D7E-34EB-454E-8D5D-86FF64D485AE}" type="presOf" srcId="{A2871AAA-B715-4762-8C67-94B0B69F27C3}" destId="{EF54D4EA-A998-4FFD-AEFB-903DFD7FE0B0}" srcOrd="0" destOrd="0" presId="urn:microsoft.com/office/officeart/2005/8/layout/gear1"/>
    <dgm:cxn modelId="{6C7801E8-5ACE-4AA3-A458-2B6C6BC79C66}" type="presOf" srcId="{D40F03C6-1BB6-42EE-8B25-22327025DA40}" destId="{F3F3CCB5-7E26-4E40-B96E-C757C743278E}" srcOrd="0" destOrd="0" presId="urn:microsoft.com/office/officeart/2005/8/layout/gear1"/>
    <dgm:cxn modelId="{4E86CB7C-941E-4C7B-A968-8092BD2DB0E5}" type="presOf" srcId="{123B5606-FD7C-4B9A-A7FF-A05BFEFA3DD5}" destId="{CD416460-B1F4-43C5-A107-1916958B155C}" srcOrd="0" destOrd="0" presId="urn:microsoft.com/office/officeart/2005/8/layout/gear1"/>
    <dgm:cxn modelId="{85ED2FE1-DB6E-4E1C-BB9F-D70368B7D938}" type="presOf" srcId="{692DEE82-BD93-48E6-B771-74BF54B3F442}" destId="{AA07D612-60D4-4040-A179-23E2C5FE9828}" srcOrd="1" destOrd="0" presId="urn:microsoft.com/office/officeart/2005/8/layout/gear1"/>
    <dgm:cxn modelId="{AD198C88-7ECB-4ECC-940D-E5625A884379}" type="presOf" srcId="{692DEE82-BD93-48E6-B771-74BF54B3F442}" destId="{9EE102AA-8911-4B04-B719-74EB90E57CC6}" srcOrd="0" destOrd="0" presId="urn:microsoft.com/office/officeart/2005/8/layout/gear1"/>
    <dgm:cxn modelId="{C7445C61-C485-45B4-B4BD-5086E856CADB}" type="presParOf" srcId="{D7A94255-2429-4445-9FA8-C3B37034446E}" destId="{9EE102AA-8911-4B04-B719-74EB90E57CC6}" srcOrd="0" destOrd="0" presId="urn:microsoft.com/office/officeart/2005/8/layout/gear1"/>
    <dgm:cxn modelId="{5BE60E2A-E31B-4223-93F3-0E46F76FAC04}" type="presParOf" srcId="{D7A94255-2429-4445-9FA8-C3B37034446E}" destId="{AA07D612-60D4-4040-A179-23E2C5FE9828}" srcOrd="1" destOrd="0" presId="urn:microsoft.com/office/officeart/2005/8/layout/gear1"/>
    <dgm:cxn modelId="{8CF77007-4081-4ACF-8216-96848BBF60E2}" type="presParOf" srcId="{D7A94255-2429-4445-9FA8-C3B37034446E}" destId="{44C6C50A-D0CF-430E-9931-33BF1F50DAA6}" srcOrd="2" destOrd="0" presId="urn:microsoft.com/office/officeart/2005/8/layout/gear1"/>
    <dgm:cxn modelId="{BAB0AABA-5E46-47D2-AB0C-46F8A3E7A995}" type="presParOf" srcId="{D7A94255-2429-4445-9FA8-C3B37034446E}" destId="{CD416460-B1F4-43C5-A107-1916958B155C}" srcOrd="3" destOrd="0" presId="urn:microsoft.com/office/officeart/2005/8/layout/gear1"/>
    <dgm:cxn modelId="{C60EE7B9-730E-4DF9-B0FA-28983588CE19}" type="presParOf" srcId="{D7A94255-2429-4445-9FA8-C3B37034446E}" destId="{3F483AD2-FD69-4695-B204-C457DFF75438}" srcOrd="4" destOrd="0" presId="urn:microsoft.com/office/officeart/2005/8/layout/gear1"/>
    <dgm:cxn modelId="{11744F4B-DFDD-4F0D-9C03-911635665182}" type="presParOf" srcId="{D7A94255-2429-4445-9FA8-C3B37034446E}" destId="{AC57DF27-71BB-48E6-9850-DCF54F40F8E9}" srcOrd="5" destOrd="0" presId="urn:microsoft.com/office/officeart/2005/8/layout/gear1"/>
    <dgm:cxn modelId="{3E089A92-BAF9-45BF-8EA8-47FF861E53AC}" type="presParOf" srcId="{D7A94255-2429-4445-9FA8-C3B37034446E}" destId="{848402BC-34A6-4B69-A0C8-D9E254A6D068}" srcOrd="6" destOrd="0" presId="urn:microsoft.com/office/officeart/2005/8/layout/gear1"/>
    <dgm:cxn modelId="{B6F5A66F-59AD-4722-84CE-FBB8F0F70BE1}" type="presParOf" srcId="{D7A94255-2429-4445-9FA8-C3B37034446E}" destId="{706C42DB-DDFB-4A9A-AA1B-1F17929BBF17}" srcOrd="7" destOrd="0" presId="urn:microsoft.com/office/officeart/2005/8/layout/gear1"/>
    <dgm:cxn modelId="{27FE41E5-8D55-4DAE-9A88-7CAAF2A16EDE}" type="presParOf" srcId="{D7A94255-2429-4445-9FA8-C3B37034446E}" destId="{9C627116-4171-45CE-ADB8-FB8085A4247F}" srcOrd="8" destOrd="0" presId="urn:microsoft.com/office/officeart/2005/8/layout/gear1"/>
    <dgm:cxn modelId="{50B7CFCD-F5C4-4849-82FA-6563E6E89D38}" type="presParOf" srcId="{D7A94255-2429-4445-9FA8-C3B37034446E}" destId="{DAAAD334-5082-481C-9A83-97688CDC6BB9}" srcOrd="9" destOrd="0" presId="urn:microsoft.com/office/officeart/2005/8/layout/gear1"/>
    <dgm:cxn modelId="{67629F05-D612-46BC-8AAC-3F4AA4FE5B14}" type="presParOf" srcId="{D7A94255-2429-4445-9FA8-C3B37034446E}" destId="{3F2762E1-9AB6-473D-83B5-CD4C86F33809}" srcOrd="10" destOrd="0" presId="urn:microsoft.com/office/officeart/2005/8/layout/gear1"/>
    <dgm:cxn modelId="{DCF77F81-B3C7-4381-83A7-10DE88A207AA}" type="presParOf" srcId="{D7A94255-2429-4445-9FA8-C3B37034446E}" destId="{EF54D4EA-A998-4FFD-AEFB-903DFD7FE0B0}" srcOrd="11" destOrd="0" presId="urn:microsoft.com/office/officeart/2005/8/layout/gear1"/>
    <dgm:cxn modelId="{83F2AADA-A3D9-4F12-B84E-F2F3F3EFF931}" type="presParOf" srcId="{D7A94255-2429-4445-9FA8-C3B37034446E}" destId="{F3F3CCB5-7E26-4E40-B96E-C757C743278E}"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F1815-E166-4602-8CDE-811F9224464A}">
      <dsp:nvSpPr>
        <dsp:cNvPr id="0" name=""/>
        <dsp:cNvSpPr/>
      </dsp:nvSpPr>
      <dsp:spPr>
        <a:xfrm rot="5400000">
          <a:off x="-107900" y="108620"/>
          <a:ext cx="719336" cy="503535"/>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1</a:t>
          </a:r>
          <a:endParaRPr lang="es-ES" sz="1400" kern="1200" dirty="0"/>
        </a:p>
      </dsp:txBody>
      <dsp:txXfrm rot="5400000">
        <a:off x="-107900" y="108620"/>
        <a:ext cx="719336" cy="503535"/>
      </dsp:txXfrm>
    </dsp:sp>
    <dsp:sp modelId="{FB0D172E-5B10-4A7D-9225-3265D679D8E2}">
      <dsp:nvSpPr>
        <dsp:cNvPr id="0" name=""/>
        <dsp:cNvSpPr/>
      </dsp:nvSpPr>
      <dsp:spPr>
        <a:xfrm rot="5400000">
          <a:off x="4132783" y="-3628528"/>
          <a:ext cx="467568" cy="772606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b="1" kern="1200" dirty="0" smtClean="0">
              <a:solidFill>
                <a:schemeClr val="tx1"/>
              </a:solidFill>
            </a:rPr>
            <a:t>Motivación</a:t>
          </a:r>
          <a:endParaRPr lang="es-ES" sz="2700" kern="1200" dirty="0">
            <a:solidFill>
              <a:schemeClr val="tx1"/>
            </a:solidFill>
          </a:endParaRPr>
        </a:p>
      </dsp:txBody>
      <dsp:txXfrm rot="5400000">
        <a:off x="4132783" y="-3628528"/>
        <a:ext cx="467568" cy="7726064"/>
      </dsp:txXfrm>
    </dsp:sp>
    <dsp:sp modelId="{2CD3A82E-2FED-4A1D-8C73-E92B111DEDB8}">
      <dsp:nvSpPr>
        <dsp:cNvPr id="0" name=""/>
        <dsp:cNvSpPr/>
      </dsp:nvSpPr>
      <dsp:spPr>
        <a:xfrm rot="5400000">
          <a:off x="-107900" y="742818"/>
          <a:ext cx="719336" cy="503535"/>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2</a:t>
          </a:r>
          <a:endParaRPr lang="es-ES" sz="1400" kern="1200" dirty="0"/>
        </a:p>
      </dsp:txBody>
      <dsp:txXfrm rot="5400000">
        <a:off x="-107900" y="742818"/>
        <a:ext cx="719336" cy="503535"/>
      </dsp:txXfrm>
    </dsp:sp>
    <dsp:sp modelId="{8485CAAB-9851-4C1C-B9F4-4254E1C53990}">
      <dsp:nvSpPr>
        <dsp:cNvPr id="0" name=""/>
        <dsp:cNvSpPr/>
      </dsp:nvSpPr>
      <dsp:spPr>
        <a:xfrm rot="5400000">
          <a:off x="4132783" y="-2994330"/>
          <a:ext cx="467568" cy="772606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b="1" kern="1200" dirty="0" smtClean="0">
              <a:solidFill>
                <a:schemeClr val="tx1"/>
              </a:solidFill>
            </a:rPr>
            <a:t>Objetivos</a:t>
          </a:r>
          <a:endParaRPr lang="es-ES" sz="2700" kern="1200" dirty="0"/>
        </a:p>
      </dsp:txBody>
      <dsp:txXfrm rot="5400000">
        <a:off x="4132783" y="-2994330"/>
        <a:ext cx="467568" cy="7726064"/>
      </dsp:txXfrm>
    </dsp:sp>
    <dsp:sp modelId="{5ACE2C14-905F-43AA-9F84-AD21D9B1D9C7}">
      <dsp:nvSpPr>
        <dsp:cNvPr id="0" name=""/>
        <dsp:cNvSpPr/>
      </dsp:nvSpPr>
      <dsp:spPr>
        <a:xfrm rot="5400000">
          <a:off x="-107900" y="1377015"/>
          <a:ext cx="719336" cy="503535"/>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3</a:t>
          </a:r>
          <a:endParaRPr lang="es-ES" sz="1400" kern="1200" dirty="0"/>
        </a:p>
      </dsp:txBody>
      <dsp:txXfrm rot="5400000">
        <a:off x="-107900" y="1377015"/>
        <a:ext cx="719336" cy="503535"/>
      </dsp:txXfrm>
    </dsp:sp>
    <dsp:sp modelId="{0509EC35-3CEF-4D5F-836E-0232858987FB}">
      <dsp:nvSpPr>
        <dsp:cNvPr id="0" name=""/>
        <dsp:cNvSpPr/>
      </dsp:nvSpPr>
      <dsp:spPr>
        <a:xfrm rot="5400000">
          <a:off x="4132783" y="-2360132"/>
          <a:ext cx="467568" cy="772606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b="1" kern="1200" dirty="0" smtClean="0"/>
            <a:t>Marco Teórico</a:t>
          </a:r>
          <a:endParaRPr lang="es-ES" sz="2700" kern="1200" dirty="0"/>
        </a:p>
      </dsp:txBody>
      <dsp:txXfrm rot="5400000">
        <a:off x="4132783" y="-2360132"/>
        <a:ext cx="467568" cy="7726064"/>
      </dsp:txXfrm>
    </dsp:sp>
    <dsp:sp modelId="{088E95F1-038D-4717-B7D3-03E71704D799}">
      <dsp:nvSpPr>
        <dsp:cNvPr id="0" name=""/>
        <dsp:cNvSpPr/>
      </dsp:nvSpPr>
      <dsp:spPr>
        <a:xfrm rot="5400000">
          <a:off x="-107900" y="2011213"/>
          <a:ext cx="719336" cy="503535"/>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4</a:t>
          </a:r>
          <a:endParaRPr lang="es-ES" sz="1400" kern="1200" dirty="0"/>
        </a:p>
      </dsp:txBody>
      <dsp:txXfrm rot="5400000">
        <a:off x="-107900" y="2011213"/>
        <a:ext cx="719336" cy="503535"/>
      </dsp:txXfrm>
    </dsp:sp>
    <dsp:sp modelId="{E110F8FC-ADD7-44C8-9981-419C6363D27C}">
      <dsp:nvSpPr>
        <dsp:cNvPr id="0" name=""/>
        <dsp:cNvSpPr/>
      </dsp:nvSpPr>
      <dsp:spPr>
        <a:xfrm rot="5400000">
          <a:off x="4132783" y="-1725934"/>
          <a:ext cx="467568" cy="772606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b="1" kern="1200" dirty="0" smtClean="0"/>
            <a:t>Diseño de ComuniCA</a:t>
          </a:r>
          <a:endParaRPr lang="es-ES" sz="2700" kern="1200" dirty="0"/>
        </a:p>
      </dsp:txBody>
      <dsp:txXfrm rot="5400000">
        <a:off x="4132783" y="-1725934"/>
        <a:ext cx="467568" cy="7726064"/>
      </dsp:txXfrm>
    </dsp:sp>
    <dsp:sp modelId="{AAB73866-EB76-448A-87EA-F6211D94A067}">
      <dsp:nvSpPr>
        <dsp:cNvPr id="0" name=""/>
        <dsp:cNvSpPr/>
      </dsp:nvSpPr>
      <dsp:spPr>
        <a:xfrm rot="5400000">
          <a:off x="-107900" y="2645411"/>
          <a:ext cx="719336" cy="503535"/>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5</a:t>
          </a:r>
          <a:endParaRPr lang="es-ES" sz="1400" kern="1200" dirty="0"/>
        </a:p>
      </dsp:txBody>
      <dsp:txXfrm rot="5400000">
        <a:off x="-107900" y="2645411"/>
        <a:ext cx="719336" cy="503535"/>
      </dsp:txXfrm>
    </dsp:sp>
    <dsp:sp modelId="{8314766A-BB84-4904-9756-9B535A8E2E0E}">
      <dsp:nvSpPr>
        <dsp:cNvPr id="0" name=""/>
        <dsp:cNvSpPr/>
      </dsp:nvSpPr>
      <dsp:spPr>
        <a:xfrm rot="5400000">
          <a:off x="4132783" y="-1091736"/>
          <a:ext cx="467568" cy="772606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b="1" kern="1200" dirty="0" smtClean="0"/>
            <a:t>Arquitectura de ComuniCA</a:t>
          </a:r>
          <a:endParaRPr lang="es-ES" sz="2700" kern="1200" dirty="0"/>
        </a:p>
      </dsp:txBody>
      <dsp:txXfrm rot="5400000">
        <a:off x="4132783" y="-1091736"/>
        <a:ext cx="467568" cy="7726064"/>
      </dsp:txXfrm>
    </dsp:sp>
    <dsp:sp modelId="{B61E6A52-5299-4442-915D-E191EDBB1F3B}">
      <dsp:nvSpPr>
        <dsp:cNvPr id="0" name=""/>
        <dsp:cNvSpPr/>
      </dsp:nvSpPr>
      <dsp:spPr>
        <a:xfrm rot="5400000">
          <a:off x="-107900" y="3279609"/>
          <a:ext cx="719336" cy="503535"/>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6</a:t>
          </a:r>
          <a:endParaRPr lang="es-ES" sz="1400" kern="1200" dirty="0"/>
        </a:p>
      </dsp:txBody>
      <dsp:txXfrm rot="5400000">
        <a:off x="-107900" y="3279609"/>
        <a:ext cx="719336" cy="503535"/>
      </dsp:txXfrm>
    </dsp:sp>
    <dsp:sp modelId="{B7DFBD28-5AAD-448C-90E7-79A3EE3FAC4F}">
      <dsp:nvSpPr>
        <dsp:cNvPr id="0" name=""/>
        <dsp:cNvSpPr/>
      </dsp:nvSpPr>
      <dsp:spPr>
        <a:xfrm rot="5400000">
          <a:off x="4132783" y="-457539"/>
          <a:ext cx="467568" cy="772606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b="1" kern="1200" dirty="0" smtClean="0"/>
            <a:t>Evaluación de ComuniCA y Resultados</a:t>
          </a:r>
          <a:endParaRPr lang="es-ES" sz="2700" kern="1200" dirty="0"/>
        </a:p>
      </dsp:txBody>
      <dsp:txXfrm rot="5400000">
        <a:off x="4132783" y="-457539"/>
        <a:ext cx="467568" cy="7726064"/>
      </dsp:txXfrm>
    </dsp:sp>
    <dsp:sp modelId="{4F87B9F9-5C3C-4708-AA81-D282634910F4}">
      <dsp:nvSpPr>
        <dsp:cNvPr id="0" name=""/>
        <dsp:cNvSpPr/>
      </dsp:nvSpPr>
      <dsp:spPr>
        <a:xfrm rot="5400000">
          <a:off x="-107900" y="3913807"/>
          <a:ext cx="719336" cy="503535"/>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7</a:t>
          </a:r>
          <a:endParaRPr lang="es-ES" sz="1400" kern="1200" dirty="0"/>
        </a:p>
      </dsp:txBody>
      <dsp:txXfrm rot="5400000">
        <a:off x="-107900" y="3913807"/>
        <a:ext cx="719336" cy="503535"/>
      </dsp:txXfrm>
    </dsp:sp>
    <dsp:sp modelId="{E7E58250-FC87-4FC6-9BEF-C0595183B6CE}">
      <dsp:nvSpPr>
        <dsp:cNvPr id="0" name=""/>
        <dsp:cNvSpPr/>
      </dsp:nvSpPr>
      <dsp:spPr>
        <a:xfrm rot="5400000">
          <a:off x="4132783" y="176658"/>
          <a:ext cx="467568" cy="772606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AR" sz="2700" b="1" kern="1200" dirty="0" smtClean="0"/>
            <a:t>Conclusiones y Trabajos Futuros</a:t>
          </a:r>
          <a:endParaRPr lang="es-ES" sz="2700" kern="1200" dirty="0"/>
        </a:p>
      </dsp:txBody>
      <dsp:txXfrm rot="5400000">
        <a:off x="4132783" y="176658"/>
        <a:ext cx="467568" cy="772606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9FE5B9-D613-446B-AE9E-3430AF4EE447}">
      <dsp:nvSpPr>
        <dsp:cNvPr id="0" name=""/>
        <dsp:cNvSpPr/>
      </dsp:nvSpPr>
      <dsp:spPr>
        <a:xfrm>
          <a:off x="0" y="0"/>
          <a:ext cx="6096000" cy="1219200"/>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b="1" kern="1200" dirty="0" smtClean="0">
              <a:solidFill>
                <a:schemeClr val="tx1"/>
              </a:solidFill>
            </a:rPr>
            <a:t>Definición y herramientas de los escenarios de uso </a:t>
          </a:r>
          <a:endParaRPr lang="es-ES" sz="3400" b="1" kern="1200" dirty="0">
            <a:solidFill>
              <a:schemeClr val="tx1"/>
            </a:solidFill>
          </a:endParaRPr>
        </a:p>
      </dsp:txBody>
      <dsp:txXfrm>
        <a:off x="0" y="0"/>
        <a:ext cx="6096000" cy="1219200"/>
      </dsp:txXfrm>
    </dsp:sp>
    <dsp:sp modelId="{ADB771DA-40BA-45BE-87D6-BDC5D7F77FB3}">
      <dsp:nvSpPr>
        <dsp:cNvPr id="0" name=""/>
        <dsp:cNvSpPr/>
      </dsp:nvSpPr>
      <dsp:spPr>
        <a:xfrm>
          <a:off x="0" y="1219200"/>
          <a:ext cx="1523999" cy="256032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rPr>
            <a:t>Roles de los participantes </a:t>
          </a:r>
          <a:endParaRPr lang="es-ES" sz="1900" b="1" kern="1200" dirty="0">
            <a:solidFill>
              <a:schemeClr val="tx1"/>
            </a:solidFill>
          </a:endParaRPr>
        </a:p>
      </dsp:txBody>
      <dsp:txXfrm>
        <a:off x="0" y="1219200"/>
        <a:ext cx="1523999" cy="2560320"/>
      </dsp:txXfrm>
    </dsp:sp>
    <dsp:sp modelId="{64C9ACC1-A008-47A3-B891-6AFEE5717E28}">
      <dsp:nvSpPr>
        <dsp:cNvPr id="0" name=""/>
        <dsp:cNvSpPr/>
      </dsp:nvSpPr>
      <dsp:spPr>
        <a:xfrm>
          <a:off x="1523999" y="1219200"/>
          <a:ext cx="1523999" cy="256032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rPr>
            <a:t>Objetivo perseguido </a:t>
          </a:r>
          <a:endParaRPr lang="es-ES" sz="1900" b="1" kern="1200" dirty="0">
            <a:solidFill>
              <a:schemeClr val="tx1"/>
            </a:solidFill>
          </a:endParaRPr>
        </a:p>
      </dsp:txBody>
      <dsp:txXfrm>
        <a:off x="1523999" y="1219200"/>
        <a:ext cx="1523999" cy="2560320"/>
      </dsp:txXfrm>
    </dsp:sp>
    <dsp:sp modelId="{36F51D4E-EC21-4889-A041-053218939C68}">
      <dsp:nvSpPr>
        <dsp:cNvPr id="0" name=""/>
        <dsp:cNvSpPr/>
      </dsp:nvSpPr>
      <dsp:spPr>
        <a:xfrm>
          <a:off x="3047999" y="1219200"/>
          <a:ext cx="1523999" cy="256032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rPr>
            <a:t>Tareas a desarrollar para alcanzar dicho objetivo </a:t>
          </a:r>
          <a:endParaRPr lang="es-ES" sz="1900" b="1" kern="1200" dirty="0">
            <a:solidFill>
              <a:schemeClr val="tx1"/>
            </a:solidFill>
          </a:endParaRPr>
        </a:p>
      </dsp:txBody>
      <dsp:txXfrm>
        <a:off x="3047999" y="1219200"/>
        <a:ext cx="1523999" cy="2560320"/>
      </dsp:txXfrm>
    </dsp:sp>
    <dsp:sp modelId="{301619F9-8B98-4036-A816-568BBA563EB7}">
      <dsp:nvSpPr>
        <dsp:cNvPr id="0" name=""/>
        <dsp:cNvSpPr/>
      </dsp:nvSpPr>
      <dsp:spPr>
        <a:xfrm>
          <a:off x="4572000" y="1219200"/>
          <a:ext cx="1523999" cy="256032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rPr>
            <a:t>Registro de observación estructurada  </a:t>
          </a:r>
          <a:endParaRPr lang="es-ES" sz="1900" b="1" kern="1200" dirty="0">
            <a:solidFill>
              <a:schemeClr val="tx1"/>
            </a:solidFill>
          </a:endParaRPr>
        </a:p>
      </dsp:txBody>
      <dsp:txXfrm>
        <a:off x="4572000" y="1219200"/>
        <a:ext cx="1523999" cy="2560320"/>
      </dsp:txXfrm>
    </dsp:sp>
    <dsp:sp modelId="{53229317-B2B0-47F5-8704-5413E6D1E947}">
      <dsp:nvSpPr>
        <dsp:cNvPr id="0" name=""/>
        <dsp:cNvSpPr/>
      </dsp:nvSpPr>
      <dsp:spPr>
        <a:xfrm>
          <a:off x="0" y="3779520"/>
          <a:ext cx="6096000" cy="284480"/>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843949-1E08-4BA8-8716-0EF02E26320E}">
      <dsp:nvSpPr>
        <dsp:cNvPr id="0" name=""/>
        <dsp:cNvSpPr/>
      </dsp:nvSpPr>
      <dsp:spPr>
        <a:xfrm>
          <a:off x="0" y="0"/>
          <a:ext cx="6096000" cy="1219200"/>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s-ES" sz="5300" b="1" kern="1200" dirty="0" smtClean="0">
              <a:solidFill>
                <a:schemeClr val="tx1"/>
              </a:solidFill>
            </a:rPr>
            <a:t>Registro de sesiones</a:t>
          </a:r>
          <a:endParaRPr lang="es-ES" sz="5300" b="1" kern="1200" dirty="0">
            <a:solidFill>
              <a:schemeClr val="tx1"/>
            </a:solidFill>
          </a:endParaRPr>
        </a:p>
      </dsp:txBody>
      <dsp:txXfrm>
        <a:off x="0" y="0"/>
        <a:ext cx="6096000" cy="1219200"/>
      </dsp:txXfrm>
    </dsp:sp>
    <dsp:sp modelId="{406715B6-AEC6-4326-986E-AB08DE12F238}">
      <dsp:nvSpPr>
        <dsp:cNvPr id="0" name=""/>
        <dsp:cNvSpPr/>
      </dsp:nvSpPr>
      <dsp:spPr>
        <a:xfrm>
          <a:off x="0" y="1219200"/>
          <a:ext cx="3047999" cy="256032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b="1" kern="1200" dirty="0" smtClean="0">
              <a:solidFill>
                <a:schemeClr val="tx1"/>
              </a:solidFill>
            </a:rPr>
            <a:t>Registro fílmico </a:t>
          </a:r>
          <a:endParaRPr lang="es-ES" sz="3600" b="1" kern="1200" dirty="0">
            <a:solidFill>
              <a:schemeClr val="tx1"/>
            </a:solidFill>
          </a:endParaRPr>
        </a:p>
      </dsp:txBody>
      <dsp:txXfrm>
        <a:off x="0" y="1219200"/>
        <a:ext cx="3047999" cy="2560320"/>
      </dsp:txXfrm>
    </dsp:sp>
    <dsp:sp modelId="{033E7B75-385B-4212-AF3A-F8453FBDC311}">
      <dsp:nvSpPr>
        <dsp:cNvPr id="0" name=""/>
        <dsp:cNvSpPr/>
      </dsp:nvSpPr>
      <dsp:spPr>
        <a:xfrm>
          <a:off x="3048000" y="1219200"/>
          <a:ext cx="3047999" cy="256032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b="1" kern="1200" dirty="0" smtClean="0">
              <a:solidFill>
                <a:schemeClr val="tx1"/>
              </a:solidFill>
            </a:rPr>
            <a:t>Entrevista semi-estructurada</a:t>
          </a:r>
          <a:endParaRPr lang="es-ES" sz="3600" b="1" kern="1200" dirty="0">
            <a:solidFill>
              <a:schemeClr val="tx1"/>
            </a:solidFill>
          </a:endParaRPr>
        </a:p>
      </dsp:txBody>
      <dsp:txXfrm>
        <a:off x="3048000" y="1219200"/>
        <a:ext cx="3047999" cy="2560320"/>
      </dsp:txXfrm>
    </dsp:sp>
    <dsp:sp modelId="{4CFEF033-A019-4F0D-BD1C-F64C654AE95B}">
      <dsp:nvSpPr>
        <dsp:cNvPr id="0" name=""/>
        <dsp:cNvSpPr/>
      </dsp:nvSpPr>
      <dsp:spPr>
        <a:xfrm>
          <a:off x="0" y="3779520"/>
          <a:ext cx="6096000" cy="284480"/>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C166EA-A6F7-477E-892E-7723973BC383}">
      <dsp:nvSpPr>
        <dsp:cNvPr id="0" name=""/>
        <dsp:cNvSpPr/>
      </dsp:nvSpPr>
      <dsp:spPr>
        <a:xfrm>
          <a:off x="0" y="0"/>
          <a:ext cx="6096000" cy="1219200"/>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ES" sz="5600" b="1" kern="1200" dirty="0" smtClean="0">
              <a:solidFill>
                <a:schemeClr val="tx1"/>
              </a:solidFill>
            </a:rPr>
            <a:t>Sesiones realizadas</a:t>
          </a:r>
          <a:endParaRPr lang="es-ES" sz="5600" b="1" kern="1200" dirty="0">
            <a:solidFill>
              <a:schemeClr val="tx1"/>
            </a:solidFill>
          </a:endParaRPr>
        </a:p>
      </dsp:txBody>
      <dsp:txXfrm>
        <a:off x="0" y="0"/>
        <a:ext cx="6096000" cy="1219200"/>
      </dsp:txXfrm>
    </dsp:sp>
    <dsp:sp modelId="{0176719B-F6E4-42AD-8C5F-BD3E3619E62C}">
      <dsp:nvSpPr>
        <dsp:cNvPr id="0" name=""/>
        <dsp:cNvSpPr/>
      </dsp:nvSpPr>
      <dsp:spPr>
        <a:xfrm>
          <a:off x="2976" y="1219200"/>
          <a:ext cx="2030015" cy="256032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Escenarios de uso con experto en usabilidad</a:t>
          </a:r>
          <a:endParaRPr lang="es-ES" sz="2400" b="1" kern="1200" dirty="0">
            <a:solidFill>
              <a:schemeClr val="tx1"/>
            </a:solidFill>
          </a:endParaRPr>
        </a:p>
      </dsp:txBody>
      <dsp:txXfrm>
        <a:off x="2976" y="1219200"/>
        <a:ext cx="2030015" cy="2560320"/>
      </dsp:txXfrm>
    </dsp:sp>
    <dsp:sp modelId="{A95CDC4A-4B06-4D62-8E67-22892979FBBC}">
      <dsp:nvSpPr>
        <dsp:cNvPr id="0" name=""/>
        <dsp:cNvSpPr/>
      </dsp:nvSpPr>
      <dsp:spPr>
        <a:xfrm>
          <a:off x="2032992" y="1219200"/>
          <a:ext cx="2030015" cy="256032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Escenarios de uso con experto  en enseñanza de alumnos con necesidades especiales </a:t>
          </a:r>
          <a:endParaRPr lang="es-ES" sz="2400" b="1" kern="1200" dirty="0">
            <a:solidFill>
              <a:schemeClr val="tx1"/>
            </a:solidFill>
          </a:endParaRPr>
        </a:p>
      </dsp:txBody>
      <dsp:txXfrm>
        <a:off x="2032992" y="1219200"/>
        <a:ext cx="2030015" cy="2560320"/>
      </dsp:txXfrm>
    </dsp:sp>
    <dsp:sp modelId="{D1856DF6-30E7-40AB-9611-32EF17B29D5A}">
      <dsp:nvSpPr>
        <dsp:cNvPr id="0" name=""/>
        <dsp:cNvSpPr/>
      </dsp:nvSpPr>
      <dsp:spPr>
        <a:xfrm>
          <a:off x="4063007" y="1219200"/>
          <a:ext cx="2030015" cy="256032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Test con alumnos de la Facultad  usuarios de LSA</a:t>
          </a:r>
          <a:endParaRPr lang="es-ES" sz="2400" b="1" kern="1200" dirty="0">
            <a:solidFill>
              <a:schemeClr val="tx1"/>
            </a:solidFill>
          </a:endParaRPr>
        </a:p>
      </dsp:txBody>
      <dsp:txXfrm>
        <a:off x="4063007" y="1219200"/>
        <a:ext cx="2030015" cy="2560320"/>
      </dsp:txXfrm>
    </dsp:sp>
    <dsp:sp modelId="{97A00E85-9799-4A8C-8287-ACD28A3E9326}">
      <dsp:nvSpPr>
        <dsp:cNvPr id="0" name=""/>
        <dsp:cNvSpPr/>
      </dsp:nvSpPr>
      <dsp:spPr>
        <a:xfrm>
          <a:off x="0" y="3779520"/>
          <a:ext cx="6096000" cy="284480"/>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E2748D-2286-4C5D-A04D-DD4AA2225852}">
      <dsp:nvSpPr>
        <dsp:cNvPr id="0" name=""/>
        <dsp:cNvSpPr/>
      </dsp:nvSpPr>
      <dsp:spPr>
        <a:xfrm>
          <a:off x="0" y="18880"/>
          <a:ext cx="6096000" cy="95471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La evaluación se centró principalmente en la usabilidad y utilidad de la herramienta </a:t>
          </a:r>
          <a:endParaRPr lang="es-ES" sz="2400" b="1" kern="1200" dirty="0">
            <a:solidFill>
              <a:schemeClr val="tx1"/>
            </a:solidFill>
          </a:endParaRPr>
        </a:p>
      </dsp:txBody>
      <dsp:txXfrm>
        <a:off x="0" y="18880"/>
        <a:ext cx="6096000" cy="954719"/>
      </dsp:txXfrm>
    </dsp:sp>
    <dsp:sp modelId="{6B2134F5-C85C-4436-AEF1-5495DE5A84B9}">
      <dsp:nvSpPr>
        <dsp:cNvPr id="0" name=""/>
        <dsp:cNvSpPr/>
      </dsp:nvSpPr>
      <dsp:spPr>
        <a:xfrm>
          <a:off x="0" y="1042720"/>
          <a:ext cx="6096000" cy="95471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Se utilizó la técnica de evaluación por expertos a partir de escenarios de uso </a:t>
          </a:r>
          <a:endParaRPr lang="es-ES" sz="2400" b="1" kern="1200" dirty="0">
            <a:solidFill>
              <a:schemeClr val="tx1"/>
            </a:solidFill>
          </a:endParaRPr>
        </a:p>
      </dsp:txBody>
      <dsp:txXfrm>
        <a:off x="0" y="1042720"/>
        <a:ext cx="6096000" cy="954719"/>
      </dsp:txXfrm>
    </dsp:sp>
    <dsp:sp modelId="{621CBD33-9FE7-48D8-8D48-E87BB191CA10}">
      <dsp:nvSpPr>
        <dsp:cNvPr id="0" name=""/>
        <dsp:cNvSpPr/>
      </dsp:nvSpPr>
      <dsp:spPr>
        <a:xfrm>
          <a:off x="0" y="2066560"/>
          <a:ext cx="6096000" cy="95471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Se realizo test con potenciales usuarios </a:t>
          </a:r>
          <a:endParaRPr lang="es-ES" sz="2400" b="1" kern="1200" dirty="0">
            <a:solidFill>
              <a:schemeClr val="tx1"/>
            </a:solidFill>
          </a:endParaRPr>
        </a:p>
      </dsp:txBody>
      <dsp:txXfrm>
        <a:off x="0" y="2066560"/>
        <a:ext cx="6096000" cy="954719"/>
      </dsp:txXfrm>
    </dsp:sp>
    <dsp:sp modelId="{591A929C-E42A-4946-A5BE-DA120846CE84}">
      <dsp:nvSpPr>
        <dsp:cNvPr id="0" name=""/>
        <dsp:cNvSpPr/>
      </dsp:nvSpPr>
      <dsp:spPr>
        <a:xfrm>
          <a:off x="0" y="3090399"/>
          <a:ext cx="6096000" cy="95471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Se realizaron tres sesiones de entre 30 y 40 minutos c/u </a:t>
          </a:r>
          <a:endParaRPr lang="es-ES" sz="2400" b="1" kern="1200" dirty="0">
            <a:solidFill>
              <a:schemeClr val="tx1"/>
            </a:solidFill>
          </a:endParaRPr>
        </a:p>
      </dsp:txBody>
      <dsp:txXfrm>
        <a:off x="0" y="3090399"/>
        <a:ext cx="6096000" cy="95471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5541DB-8288-460A-BE4D-B1EDEB329281}">
      <dsp:nvSpPr>
        <dsp:cNvPr id="0" name=""/>
        <dsp:cNvSpPr/>
      </dsp:nvSpPr>
      <dsp:spPr>
        <a:xfrm rot="10800000">
          <a:off x="1202671" y="0"/>
          <a:ext cx="4053840" cy="72231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8520" tIns="125730" rIns="234696" bIns="125730" numCol="1" spcCol="1270" anchor="ctr" anchorCtr="0">
          <a:noAutofit/>
        </a:bodyPr>
        <a:lstStyle/>
        <a:p>
          <a:pPr lvl="0" algn="ctr" defTabSz="1466850">
            <a:lnSpc>
              <a:spcPct val="90000"/>
            </a:lnSpc>
            <a:spcBef>
              <a:spcPct val="0"/>
            </a:spcBef>
            <a:spcAft>
              <a:spcPct val="35000"/>
            </a:spcAft>
          </a:pPr>
          <a:r>
            <a:rPr lang="es-ES" sz="3300" kern="1200" dirty="0" smtClean="0"/>
            <a:t>Asistencia: 20%</a:t>
          </a:r>
          <a:endParaRPr lang="es-ES" sz="3300" kern="1200" dirty="0"/>
        </a:p>
      </dsp:txBody>
      <dsp:txXfrm rot="10800000">
        <a:off x="1202671" y="0"/>
        <a:ext cx="4053840" cy="722312"/>
      </dsp:txXfrm>
    </dsp:sp>
    <dsp:sp modelId="{2A6D0FA6-B340-4E58-BF87-E405A9CE4356}">
      <dsp:nvSpPr>
        <dsp:cNvPr id="0" name=""/>
        <dsp:cNvSpPr/>
      </dsp:nvSpPr>
      <dsp:spPr>
        <a:xfrm>
          <a:off x="840501" y="198"/>
          <a:ext cx="722312" cy="722312"/>
        </a:xfrm>
        <a:prstGeom prst="ellipse">
          <a:avLst/>
        </a:prstGeom>
        <a:blipFill dpi="0" rotWithShape="0">
          <a:blip xmlns:r="http://schemas.openxmlformats.org/officeDocument/2006/relationships" r:embed="rId1"/>
          <a:srcRect/>
          <a:stretch>
            <a:fillRect/>
          </a:stretch>
        </a:blipFill>
        <a:ln>
          <a:noFill/>
        </a:ln>
        <a:effectLst>
          <a:outerShdw blurRad="40000" dist="23000" dir="5400000" rotWithShape="0">
            <a:srgbClr val="000000">
              <a:alpha val="35000"/>
            </a:srgbClr>
          </a:outerShdw>
        </a:effectLst>
        <a:scene3d>
          <a:camera prst="orthographicFront">
            <a:rot lat="0" lon="0" rev="18600000"/>
          </a:camera>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1FFC42B-42B6-4908-A3A2-EA251675DFC8}">
      <dsp:nvSpPr>
        <dsp:cNvPr id="0" name=""/>
        <dsp:cNvSpPr/>
      </dsp:nvSpPr>
      <dsp:spPr>
        <a:xfrm rot="10800000">
          <a:off x="1201658" y="903089"/>
          <a:ext cx="4053840" cy="72231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8520" tIns="125730" rIns="234696" bIns="125730" numCol="1" spcCol="1270" anchor="ctr" anchorCtr="0">
          <a:noAutofit/>
        </a:bodyPr>
        <a:lstStyle/>
        <a:p>
          <a:pPr lvl="0" algn="ctr" defTabSz="1466850">
            <a:lnSpc>
              <a:spcPct val="90000"/>
            </a:lnSpc>
            <a:spcBef>
              <a:spcPct val="0"/>
            </a:spcBef>
            <a:spcAft>
              <a:spcPct val="35000"/>
            </a:spcAft>
          </a:pPr>
          <a:r>
            <a:rPr lang="es-ES" sz="3300" kern="1200" dirty="0" smtClean="0"/>
            <a:t>Tiempo total: 6’</a:t>
          </a:r>
          <a:endParaRPr lang="es-ES" sz="3300" kern="1200" dirty="0"/>
        </a:p>
      </dsp:txBody>
      <dsp:txXfrm rot="10800000">
        <a:off x="1201658" y="903089"/>
        <a:ext cx="4053840" cy="722312"/>
      </dsp:txXfrm>
    </dsp:sp>
    <dsp:sp modelId="{8AF75F9C-94DC-4F00-AFFD-FB4AFDD73781}">
      <dsp:nvSpPr>
        <dsp:cNvPr id="0" name=""/>
        <dsp:cNvSpPr/>
      </dsp:nvSpPr>
      <dsp:spPr>
        <a:xfrm>
          <a:off x="840501" y="903089"/>
          <a:ext cx="722312" cy="722312"/>
        </a:xfrm>
        <a:prstGeom prst="ellipse">
          <a:avLst/>
        </a:prstGeom>
        <a:blipFill dpi="0" rotWithShape="0">
          <a:blip xmlns:r="http://schemas.openxmlformats.org/officeDocument/2006/relationships" r:embed="rId1"/>
          <a:srcRect/>
          <a:stretch>
            <a:fillRect t="1000" b="3000"/>
          </a:stretch>
        </a:blipFill>
        <a:ln>
          <a:noFill/>
        </a:ln>
        <a:effectLst>
          <a:outerShdw blurRad="40000" dist="23000" dir="5400000" rotWithShape="0">
            <a:srgbClr val="000000">
              <a:alpha val="35000"/>
            </a:srgbClr>
          </a:outerShdw>
        </a:effectLst>
        <a:scene3d>
          <a:camera prst="orthographicFront">
            <a:rot lat="0" lon="0" rev="20400000"/>
          </a:camera>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5541DB-8288-460A-BE4D-B1EDEB329281}">
      <dsp:nvSpPr>
        <dsp:cNvPr id="0" name=""/>
        <dsp:cNvSpPr/>
      </dsp:nvSpPr>
      <dsp:spPr>
        <a:xfrm rot="10800000">
          <a:off x="1202671" y="0"/>
          <a:ext cx="4053840" cy="72231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8520" tIns="125730" rIns="234696" bIns="125730" numCol="1" spcCol="1270" anchor="ctr" anchorCtr="0">
          <a:noAutofit/>
        </a:bodyPr>
        <a:lstStyle/>
        <a:p>
          <a:pPr lvl="0" algn="ctr" defTabSz="1466850">
            <a:lnSpc>
              <a:spcPct val="90000"/>
            </a:lnSpc>
            <a:spcBef>
              <a:spcPct val="0"/>
            </a:spcBef>
            <a:spcAft>
              <a:spcPct val="35000"/>
            </a:spcAft>
          </a:pPr>
          <a:r>
            <a:rPr lang="es-ES" sz="3300" kern="1200" dirty="0" smtClean="0"/>
            <a:t>Asistencia: 0%</a:t>
          </a:r>
          <a:endParaRPr lang="es-ES" sz="3300" kern="1200" dirty="0"/>
        </a:p>
      </dsp:txBody>
      <dsp:txXfrm rot="10800000">
        <a:off x="1202671" y="0"/>
        <a:ext cx="4053840" cy="722312"/>
      </dsp:txXfrm>
    </dsp:sp>
    <dsp:sp modelId="{2A6D0FA6-B340-4E58-BF87-E405A9CE4356}">
      <dsp:nvSpPr>
        <dsp:cNvPr id="0" name=""/>
        <dsp:cNvSpPr/>
      </dsp:nvSpPr>
      <dsp:spPr>
        <a:xfrm>
          <a:off x="840501" y="198"/>
          <a:ext cx="722312" cy="722312"/>
        </a:xfrm>
        <a:prstGeom prst="ellipse">
          <a:avLst/>
        </a:prstGeom>
        <a:blipFill dpi="0" rotWithShape="0">
          <a:blip xmlns:r="http://schemas.openxmlformats.org/officeDocument/2006/relationships" r:embed="rId1"/>
          <a:srcRect/>
          <a:stretch>
            <a:fillRect t="2000" b="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1FFC42B-42B6-4908-A3A2-EA251675DFC8}">
      <dsp:nvSpPr>
        <dsp:cNvPr id="0" name=""/>
        <dsp:cNvSpPr/>
      </dsp:nvSpPr>
      <dsp:spPr>
        <a:xfrm rot="10800000">
          <a:off x="1201658" y="903089"/>
          <a:ext cx="4053840" cy="72231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8520" tIns="125730" rIns="234696" bIns="125730" numCol="1" spcCol="1270" anchor="ctr" anchorCtr="0">
          <a:noAutofit/>
        </a:bodyPr>
        <a:lstStyle/>
        <a:p>
          <a:pPr lvl="0" algn="ctr" defTabSz="1466850">
            <a:lnSpc>
              <a:spcPct val="90000"/>
            </a:lnSpc>
            <a:spcBef>
              <a:spcPct val="0"/>
            </a:spcBef>
            <a:spcAft>
              <a:spcPct val="35000"/>
            </a:spcAft>
          </a:pPr>
          <a:r>
            <a:rPr lang="es-ES" sz="3300" kern="1200" dirty="0" smtClean="0"/>
            <a:t>Tiempo total: 94’’</a:t>
          </a:r>
          <a:endParaRPr lang="es-ES" sz="3300" kern="1200" dirty="0"/>
        </a:p>
      </dsp:txBody>
      <dsp:txXfrm rot="10800000">
        <a:off x="1201658" y="903089"/>
        <a:ext cx="4053840" cy="722312"/>
      </dsp:txXfrm>
    </dsp:sp>
    <dsp:sp modelId="{8AF75F9C-94DC-4F00-AFFD-FB4AFDD73781}">
      <dsp:nvSpPr>
        <dsp:cNvPr id="0" name=""/>
        <dsp:cNvSpPr/>
      </dsp:nvSpPr>
      <dsp:spPr>
        <a:xfrm>
          <a:off x="840501" y="903089"/>
          <a:ext cx="722312" cy="722312"/>
        </a:xfrm>
        <a:prstGeom prst="ellipse">
          <a:avLst/>
        </a:prstGeom>
        <a:blipFill dpi="0" rotWithShape="0">
          <a:blip xmlns:r="http://schemas.openxmlformats.org/officeDocument/2006/relationships" r:embed="rId1"/>
          <a:srcRect/>
          <a:stretch>
            <a:fillRect t="2000" b="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426CE4-AA10-47FC-8494-73917EAADF2D}">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67567-CB26-4234-B708-27338E707F7B}">
      <dsp:nvSpPr>
        <dsp:cNvPr id="0" name=""/>
        <dsp:cNvSpPr/>
      </dsp:nvSpPr>
      <dsp:spPr>
        <a:xfrm>
          <a:off x="2678" y="1219199"/>
          <a:ext cx="1171277" cy="16256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LENGUAJE</a:t>
          </a:r>
          <a:endParaRPr lang="es-ES" sz="1700" b="1" kern="1200" dirty="0">
            <a:solidFill>
              <a:schemeClr val="tx1"/>
            </a:solidFill>
          </a:endParaRPr>
        </a:p>
      </dsp:txBody>
      <dsp:txXfrm>
        <a:off x="2678" y="1219199"/>
        <a:ext cx="1171277" cy="1625600"/>
      </dsp:txXfrm>
    </dsp:sp>
    <dsp:sp modelId="{A0029ED5-B01F-434C-9E5F-5408C3679284}">
      <dsp:nvSpPr>
        <dsp:cNvPr id="0" name=""/>
        <dsp:cNvSpPr/>
      </dsp:nvSpPr>
      <dsp:spPr>
        <a:xfrm>
          <a:off x="1232520" y="1219199"/>
          <a:ext cx="1171277" cy="16256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N.C.C</a:t>
          </a:r>
          <a:endParaRPr lang="es-ES" sz="1700" b="1" kern="1200" dirty="0">
            <a:solidFill>
              <a:schemeClr val="tx1"/>
            </a:solidFill>
          </a:endParaRPr>
        </a:p>
      </dsp:txBody>
      <dsp:txXfrm>
        <a:off x="1232520" y="1219199"/>
        <a:ext cx="1171277" cy="1625600"/>
      </dsp:txXfrm>
    </dsp:sp>
    <dsp:sp modelId="{65EEC42E-8405-4536-B989-C991FA1D2E7C}">
      <dsp:nvSpPr>
        <dsp:cNvPr id="0" name=""/>
        <dsp:cNvSpPr/>
      </dsp:nvSpPr>
      <dsp:spPr>
        <a:xfrm>
          <a:off x="2462361" y="1219199"/>
          <a:ext cx="1171277" cy="16256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C.A.A</a:t>
          </a:r>
          <a:endParaRPr lang="es-ES" sz="1700" b="1" kern="1200" dirty="0">
            <a:solidFill>
              <a:schemeClr val="tx1"/>
            </a:solidFill>
          </a:endParaRPr>
        </a:p>
      </dsp:txBody>
      <dsp:txXfrm>
        <a:off x="2462361" y="1219199"/>
        <a:ext cx="1171277" cy="1625600"/>
      </dsp:txXfrm>
    </dsp:sp>
    <dsp:sp modelId="{FEAFB764-A5D8-4605-A185-2C3E4C129900}">
      <dsp:nvSpPr>
        <dsp:cNvPr id="0" name=""/>
        <dsp:cNvSpPr/>
      </dsp:nvSpPr>
      <dsp:spPr>
        <a:xfrm>
          <a:off x="3709492" y="1211071"/>
          <a:ext cx="1171277" cy="16256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S.A.A.C</a:t>
          </a:r>
          <a:endParaRPr lang="es-ES" sz="1700" b="1" kern="1200" dirty="0">
            <a:solidFill>
              <a:schemeClr val="tx1"/>
            </a:solidFill>
          </a:endParaRPr>
        </a:p>
      </dsp:txBody>
      <dsp:txXfrm>
        <a:off x="3709492" y="1211071"/>
        <a:ext cx="1171277" cy="1625600"/>
      </dsp:txXfrm>
    </dsp:sp>
    <dsp:sp modelId="{51B987DB-9FA8-49A1-BCCD-B74C030DD71C}">
      <dsp:nvSpPr>
        <dsp:cNvPr id="0" name=""/>
        <dsp:cNvSpPr/>
      </dsp:nvSpPr>
      <dsp:spPr>
        <a:xfrm>
          <a:off x="4922043" y="1219199"/>
          <a:ext cx="1171277" cy="16256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TABLEROS de C.A.A</a:t>
          </a:r>
          <a:endParaRPr lang="es-ES" sz="1700" b="1" kern="1200" dirty="0">
            <a:solidFill>
              <a:schemeClr val="tx1"/>
            </a:solidFill>
          </a:endParaRPr>
        </a:p>
      </dsp:txBody>
      <dsp:txXfrm>
        <a:off x="4922043" y="1219199"/>
        <a:ext cx="1171277" cy="16256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426CE4-AA10-47FC-8494-73917EAADF2D}">
      <dsp:nvSpPr>
        <dsp:cNvPr id="0" name=""/>
        <dsp:cNvSpPr/>
      </dsp:nvSpPr>
      <dsp:spPr>
        <a:xfrm>
          <a:off x="457199" y="0"/>
          <a:ext cx="5181600" cy="203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67567-CB26-4234-B708-27338E707F7B}">
      <dsp:nvSpPr>
        <dsp:cNvPr id="0" name=""/>
        <dsp:cNvSpPr/>
      </dsp:nvSpPr>
      <dsp:spPr>
        <a:xfrm>
          <a:off x="1246"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LENGUAJE</a:t>
          </a:r>
          <a:endParaRPr lang="es-ES" sz="1700" b="1" kern="1200" dirty="0">
            <a:solidFill>
              <a:schemeClr val="tx1"/>
            </a:solidFill>
          </a:endParaRPr>
        </a:p>
      </dsp:txBody>
      <dsp:txXfrm>
        <a:off x="1246" y="609599"/>
        <a:ext cx="1152264" cy="812800"/>
      </dsp:txXfrm>
    </dsp:sp>
    <dsp:sp modelId="{A0029ED5-B01F-434C-9E5F-5408C3679284}">
      <dsp:nvSpPr>
        <dsp:cNvPr id="0" name=""/>
        <dsp:cNvSpPr/>
      </dsp:nvSpPr>
      <dsp:spPr>
        <a:xfrm>
          <a:off x="123655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N.C.C</a:t>
          </a:r>
          <a:endParaRPr lang="es-ES" sz="1700" b="1" kern="1200" dirty="0">
            <a:solidFill>
              <a:schemeClr val="tx1"/>
            </a:solidFill>
          </a:endParaRPr>
        </a:p>
      </dsp:txBody>
      <dsp:txXfrm>
        <a:off x="1236557" y="609599"/>
        <a:ext cx="1152264" cy="812800"/>
      </dsp:txXfrm>
    </dsp:sp>
    <dsp:sp modelId="{65EEC42E-8405-4536-B989-C991FA1D2E7C}">
      <dsp:nvSpPr>
        <dsp:cNvPr id="0" name=""/>
        <dsp:cNvSpPr/>
      </dsp:nvSpPr>
      <dsp:spPr>
        <a:xfrm>
          <a:off x="247186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C.A.A</a:t>
          </a:r>
          <a:endParaRPr lang="es-ES" sz="1700" b="1" kern="1200" dirty="0">
            <a:solidFill>
              <a:schemeClr val="tx1"/>
            </a:solidFill>
          </a:endParaRPr>
        </a:p>
      </dsp:txBody>
      <dsp:txXfrm>
        <a:off x="2471867" y="609599"/>
        <a:ext cx="1152264" cy="812800"/>
      </dsp:txXfrm>
    </dsp:sp>
    <dsp:sp modelId="{FEAFB764-A5D8-4605-A185-2C3E4C129900}">
      <dsp:nvSpPr>
        <dsp:cNvPr id="0" name=""/>
        <dsp:cNvSpPr/>
      </dsp:nvSpPr>
      <dsp:spPr>
        <a:xfrm>
          <a:off x="3707178"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S.A.A.C</a:t>
          </a:r>
          <a:endParaRPr lang="es-ES" sz="1700" b="1" kern="1200" dirty="0">
            <a:solidFill>
              <a:schemeClr val="tx1"/>
            </a:solidFill>
          </a:endParaRPr>
        </a:p>
      </dsp:txBody>
      <dsp:txXfrm>
        <a:off x="3707178" y="609599"/>
        <a:ext cx="1152264" cy="812800"/>
      </dsp:txXfrm>
    </dsp:sp>
    <dsp:sp modelId="{19FDDCC9-16C5-4293-B493-C38D39445F5A}">
      <dsp:nvSpPr>
        <dsp:cNvPr id="0" name=""/>
        <dsp:cNvSpPr/>
      </dsp:nvSpPr>
      <dsp:spPr>
        <a:xfrm>
          <a:off x="4942489"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TABLEROS de C.A.A</a:t>
          </a:r>
          <a:endParaRPr lang="es-ES" sz="1700" b="1" kern="1200" dirty="0">
            <a:solidFill>
              <a:schemeClr val="tx1"/>
            </a:solidFill>
          </a:endParaRPr>
        </a:p>
      </dsp:txBody>
      <dsp:txXfrm>
        <a:off x="4942489" y="609599"/>
        <a:ext cx="1152264" cy="812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426CE4-AA10-47FC-8494-73917EAADF2D}">
      <dsp:nvSpPr>
        <dsp:cNvPr id="0" name=""/>
        <dsp:cNvSpPr/>
      </dsp:nvSpPr>
      <dsp:spPr>
        <a:xfrm>
          <a:off x="457199" y="0"/>
          <a:ext cx="5181600" cy="203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67567-CB26-4234-B708-27338E707F7B}">
      <dsp:nvSpPr>
        <dsp:cNvPr id="0" name=""/>
        <dsp:cNvSpPr/>
      </dsp:nvSpPr>
      <dsp:spPr>
        <a:xfrm>
          <a:off x="1246" y="609599"/>
          <a:ext cx="1152264" cy="81280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LENGUAJE</a:t>
          </a:r>
          <a:endParaRPr lang="es-ES" sz="1700" b="1" kern="1200" dirty="0">
            <a:solidFill>
              <a:schemeClr val="tx1"/>
            </a:solidFill>
          </a:endParaRPr>
        </a:p>
      </dsp:txBody>
      <dsp:txXfrm>
        <a:off x="1246" y="609599"/>
        <a:ext cx="1152264" cy="812800"/>
      </dsp:txXfrm>
    </dsp:sp>
    <dsp:sp modelId="{A0029ED5-B01F-434C-9E5F-5408C3679284}">
      <dsp:nvSpPr>
        <dsp:cNvPr id="0" name=""/>
        <dsp:cNvSpPr/>
      </dsp:nvSpPr>
      <dsp:spPr>
        <a:xfrm>
          <a:off x="123655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N.C.C</a:t>
          </a:r>
          <a:endParaRPr lang="es-ES" sz="1700" b="1" kern="1200" dirty="0">
            <a:solidFill>
              <a:schemeClr val="tx1"/>
            </a:solidFill>
          </a:endParaRPr>
        </a:p>
      </dsp:txBody>
      <dsp:txXfrm>
        <a:off x="1236557" y="609599"/>
        <a:ext cx="1152264" cy="812800"/>
      </dsp:txXfrm>
    </dsp:sp>
    <dsp:sp modelId="{65EEC42E-8405-4536-B989-C991FA1D2E7C}">
      <dsp:nvSpPr>
        <dsp:cNvPr id="0" name=""/>
        <dsp:cNvSpPr/>
      </dsp:nvSpPr>
      <dsp:spPr>
        <a:xfrm>
          <a:off x="247186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C.A.A</a:t>
          </a:r>
          <a:endParaRPr lang="es-ES" sz="1700" b="1" kern="1200" dirty="0">
            <a:solidFill>
              <a:schemeClr val="tx1"/>
            </a:solidFill>
          </a:endParaRPr>
        </a:p>
      </dsp:txBody>
      <dsp:txXfrm>
        <a:off x="2471867" y="609599"/>
        <a:ext cx="1152264" cy="812800"/>
      </dsp:txXfrm>
    </dsp:sp>
    <dsp:sp modelId="{FEAFB764-A5D8-4605-A185-2C3E4C129900}">
      <dsp:nvSpPr>
        <dsp:cNvPr id="0" name=""/>
        <dsp:cNvSpPr/>
      </dsp:nvSpPr>
      <dsp:spPr>
        <a:xfrm>
          <a:off x="3707178"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S.A.A.C</a:t>
          </a:r>
          <a:endParaRPr lang="es-ES" sz="1700" b="1" kern="1200" dirty="0">
            <a:solidFill>
              <a:schemeClr val="tx1"/>
            </a:solidFill>
          </a:endParaRPr>
        </a:p>
      </dsp:txBody>
      <dsp:txXfrm>
        <a:off x="3707178" y="609599"/>
        <a:ext cx="1152264" cy="812800"/>
      </dsp:txXfrm>
    </dsp:sp>
    <dsp:sp modelId="{0A8CD0A2-2777-4E70-951A-F9795B6E6EF1}">
      <dsp:nvSpPr>
        <dsp:cNvPr id="0" name=""/>
        <dsp:cNvSpPr/>
      </dsp:nvSpPr>
      <dsp:spPr>
        <a:xfrm>
          <a:off x="4942489"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TABLEROS de C.A.A</a:t>
          </a:r>
          <a:endParaRPr lang="es-ES" sz="1700" b="1" kern="1200" dirty="0">
            <a:solidFill>
              <a:schemeClr val="tx1"/>
            </a:solidFill>
          </a:endParaRPr>
        </a:p>
      </dsp:txBody>
      <dsp:txXfrm>
        <a:off x="4942489" y="609599"/>
        <a:ext cx="1152264" cy="812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426CE4-AA10-47FC-8494-73917EAADF2D}">
      <dsp:nvSpPr>
        <dsp:cNvPr id="0" name=""/>
        <dsp:cNvSpPr/>
      </dsp:nvSpPr>
      <dsp:spPr>
        <a:xfrm>
          <a:off x="457199" y="0"/>
          <a:ext cx="5181600" cy="203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67567-CB26-4234-B708-27338E707F7B}">
      <dsp:nvSpPr>
        <dsp:cNvPr id="0" name=""/>
        <dsp:cNvSpPr/>
      </dsp:nvSpPr>
      <dsp:spPr>
        <a:xfrm>
          <a:off x="1246"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LENGUAJE</a:t>
          </a:r>
          <a:endParaRPr lang="es-ES" sz="1700" b="1" kern="1200" dirty="0">
            <a:solidFill>
              <a:schemeClr val="tx1"/>
            </a:solidFill>
          </a:endParaRPr>
        </a:p>
      </dsp:txBody>
      <dsp:txXfrm>
        <a:off x="1246" y="609599"/>
        <a:ext cx="1152264" cy="812800"/>
      </dsp:txXfrm>
    </dsp:sp>
    <dsp:sp modelId="{A0029ED5-B01F-434C-9E5F-5408C3679284}">
      <dsp:nvSpPr>
        <dsp:cNvPr id="0" name=""/>
        <dsp:cNvSpPr/>
      </dsp:nvSpPr>
      <dsp:spPr>
        <a:xfrm>
          <a:off x="123655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N.C.C</a:t>
          </a:r>
          <a:endParaRPr lang="es-ES" sz="1700" b="1" kern="1200" dirty="0">
            <a:solidFill>
              <a:schemeClr val="tx1"/>
            </a:solidFill>
          </a:endParaRPr>
        </a:p>
      </dsp:txBody>
      <dsp:txXfrm>
        <a:off x="1236557" y="609599"/>
        <a:ext cx="1152264" cy="812800"/>
      </dsp:txXfrm>
    </dsp:sp>
    <dsp:sp modelId="{65EEC42E-8405-4536-B989-C991FA1D2E7C}">
      <dsp:nvSpPr>
        <dsp:cNvPr id="0" name=""/>
        <dsp:cNvSpPr/>
      </dsp:nvSpPr>
      <dsp:spPr>
        <a:xfrm>
          <a:off x="247186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C.A.A</a:t>
          </a:r>
          <a:endParaRPr lang="es-ES" sz="1700" b="1" kern="1200" dirty="0">
            <a:solidFill>
              <a:schemeClr val="tx1"/>
            </a:solidFill>
          </a:endParaRPr>
        </a:p>
      </dsp:txBody>
      <dsp:txXfrm>
        <a:off x="2471867" y="609599"/>
        <a:ext cx="1152264" cy="812800"/>
      </dsp:txXfrm>
    </dsp:sp>
    <dsp:sp modelId="{FEAFB764-A5D8-4605-A185-2C3E4C129900}">
      <dsp:nvSpPr>
        <dsp:cNvPr id="0" name=""/>
        <dsp:cNvSpPr/>
      </dsp:nvSpPr>
      <dsp:spPr>
        <a:xfrm>
          <a:off x="3707178"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S.A.A.C</a:t>
          </a:r>
          <a:endParaRPr lang="es-ES" sz="1700" b="1" kern="1200" dirty="0">
            <a:solidFill>
              <a:schemeClr val="tx1"/>
            </a:solidFill>
          </a:endParaRPr>
        </a:p>
      </dsp:txBody>
      <dsp:txXfrm>
        <a:off x="3707178" y="609599"/>
        <a:ext cx="1152264" cy="812800"/>
      </dsp:txXfrm>
    </dsp:sp>
    <dsp:sp modelId="{02A047F8-806F-40DC-803E-DDF05AFB36B5}">
      <dsp:nvSpPr>
        <dsp:cNvPr id="0" name=""/>
        <dsp:cNvSpPr/>
      </dsp:nvSpPr>
      <dsp:spPr>
        <a:xfrm>
          <a:off x="4942489"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TABLEROS de C.A.A</a:t>
          </a:r>
          <a:endParaRPr lang="es-ES" sz="1700" b="1" kern="1200" dirty="0">
            <a:solidFill>
              <a:schemeClr val="tx1"/>
            </a:solidFill>
          </a:endParaRPr>
        </a:p>
      </dsp:txBody>
      <dsp:txXfrm>
        <a:off x="4942489" y="609599"/>
        <a:ext cx="1152264" cy="8128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426CE4-AA10-47FC-8494-73917EAADF2D}">
      <dsp:nvSpPr>
        <dsp:cNvPr id="0" name=""/>
        <dsp:cNvSpPr/>
      </dsp:nvSpPr>
      <dsp:spPr>
        <a:xfrm>
          <a:off x="457199" y="0"/>
          <a:ext cx="5181600" cy="203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67567-CB26-4234-B708-27338E707F7B}">
      <dsp:nvSpPr>
        <dsp:cNvPr id="0" name=""/>
        <dsp:cNvSpPr/>
      </dsp:nvSpPr>
      <dsp:spPr>
        <a:xfrm>
          <a:off x="1246"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LENGUAJE</a:t>
          </a:r>
          <a:endParaRPr lang="es-ES" sz="1700" b="1" kern="1200" dirty="0">
            <a:solidFill>
              <a:schemeClr val="tx1"/>
            </a:solidFill>
          </a:endParaRPr>
        </a:p>
      </dsp:txBody>
      <dsp:txXfrm>
        <a:off x="1246" y="609599"/>
        <a:ext cx="1152264" cy="812800"/>
      </dsp:txXfrm>
    </dsp:sp>
    <dsp:sp modelId="{A0029ED5-B01F-434C-9E5F-5408C3679284}">
      <dsp:nvSpPr>
        <dsp:cNvPr id="0" name=""/>
        <dsp:cNvSpPr/>
      </dsp:nvSpPr>
      <dsp:spPr>
        <a:xfrm>
          <a:off x="123655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N.C.C</a:t>
          </a:r>
          <a:endParaRPr lang="es-ES" sz="1700" b="1" kern="1200" dirty="0">
            <a:solidFill>
              <a:schemeClr val="tx1"/>
            </a:solidFill>
          </a:endParaRPr>
        </a:p>
      </dsp:txBody>
      <dsp:txXfrm>
        <a:off x="1236557" y="609599"/>
        <a:ext cx="1152264" cy="812800"/>
      </dsp:txXfrm>
    </dsp:sp>
    <dsp:sp modelId="{65EEC42E-8405-4536-B989-C991FA1D2E7C}">
      <dsp:nvSpPr>
        <dsp:cNvPr id="0" name=""/>
        <dsp:cNvSpPr/>
      </dsp:nvSpPr>
      <dsp:spPr>
        <a:xfrm>
          <a:off x="247186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C.A.A</a:t>
          </a:r>
          <a:endParaRPr lang="es-ES" sz="1700" b="1" kern="1200" dirty="0">
            <a:solidFill>
              <a:schemeClr val="tx1"/>
            </a:solidFill>
          </a:endParaRPr>
        </a:p>
      </dsp:txBody>
      <dsp:txXfrm>
        <a:off x="2471867" y="609599"/>
        <a:ext cx="1152264" cy="812800"/>
      </dsp:txXfrm>
    </dsp:sp>
    <dsp:sp modelId="{FEAFB764-A5D8-4605-A185-2C3E4C129900}">
      <dsp:nvSpPr>
        <dsp:cNvPr id="0" name=""/>
        <dsp:cNvSpPr/>
      </dsp:nvSpPr>
      <dsp:spPr>
        <a:xfrm>
          <a:off x="3707178"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S.A.A.C</a:t>
          </a:r>
          <a:endParaRPr lang="es-ES" sz="1700" b="1" kern="1200" dirty="0">
            <a:solidFill>
              <a:schemeClr val="tx1"/>
            </a:solidFill>
          </a:endParaRPr>
        </a:p>
      </dsp:txBody>
      <dsp:txXfrm>
        <a:off x="3707178" y="609599"/>
        <a:ext cx="1152264" cy="812800"/>
      </dsp:txXfrm>
    </dsp:sp>
    <dsp:sp modelId="{3434DEE5-DF53-49C0-807E-E534C7B539A0}">
      <dsp:nvSpPr>
        <dsp:cNvPr id="0" name=""/>
        <dsp:cNvSpPr/>
      </dsp:nvSpPr>
      <dsp:spPr>
        <a:xfrm>
          <a:off x="4942489"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TABLEROS de C.A.A</a:t>
          </a:r>
          <a:endParaRPr lang="es-ES" sz="1700" b="1" kern="1200" dirty="0">
            <a:solidFill>
              <a:schemeClr val="tx1"/>
            </a:solidFill>
          </a:endParaRPr>
        </a:p>
      </dsp:txBody>
      <dsp:txXfrm>
        <a:off x="4942489" y="609599"/>
        <a:ext cx="1152264" cy="8128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426CE4-AA10-47FC-8494-73917EAADF2D}">
      <dsp:nvSpPr>
        <dsp:cNvPr id="0" name=""/>
        <dsp:cNvSpPr/>
      </dsp:nvSpPr>
      <dsp:spPr>
        <a:xfrm>
          <a:off x="457199" y="0"/>
          <a:ext cx="5181600" cy="203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67567-CB26-4234-B708-27338E707F7B}">
      <dsp:nvSpPr>
        <dsp:cNvPr id="0" name=""/>
        <dsp:cNvSpPr/>
      </dsp:nvSpPr>
      <dsp:spPr>
        <a:xfrm>
          <a:off x="1246"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LENGUAJE</a:t>
          </a:r>
          <a:endParaRPr lang="es-ES" sz="1700" b="1" kern="1200" dirty="0">
            <a:solidFill>
              <a:schemeClr val="tx1"/>
            </a:solidFill>
          </a:endParaRPr>
        </a:p>
      </dsp:txBody>
      <dsp:txXfrm>
        <a:off x="1246" y="609599"/>
        <a:ext cx="1152264" cy="812800"/>
      </dsp:txXfrm>
    </dsp:sp>
    <dsp:sp modelId="{A0029ED5-B01F-434C-9E5F-5408C3679284}">
      <dsp:nvSpPr>
        <dsp:cNvPr id="0" name=""/>
        <dsp:cNvSpPr/>
      </dsp:nvSpPr>
      <dsp:spPr>
        <a:xfrm>
          <a:off x="123655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N.C.C</a:t>
          </a:r>
          <a:endParaRPr lang="es-ES" sz="1700" b="1" kern="1200" dirty="0">
            <a:solidFill>
              <a:schemeClr val="tx1"/>
            </a:solidFill>
          </a:endParaRPr>
        </a:p>
      </dsp:txBody>
      <dsp:txXfrm>
        <a:off x="1236557" y="609599"/>
        <a:ext cx="1152264" cy="812800"/>
      </dsp:txXfrm>
    </dsp:sp>
    <dsp:sp modelId="{65EEC42E-8405-4536-B989-C991FA1D2E7C}">
      <dsp:nvSpPr>
        <dsp:cNvPr id="0" name=""/>
        <dsp:cNvSpPr/>
      </dsp:nvSpPr>
      <dsp:spPr>
        <a:xfrm>
          <a:off x="247186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C.A.A</a:t>
          </a:r>
          <a:endParaRPr lang="es-ES" sz="1700" b="1" kern="1200" dirty="0">
            <a:solidFill>
              <a:schemeClr val="tx1"/>
            </a:solidFill>
          </a:endParaRPr>
        </a:p>
      </dsp:txBody>
      <dsp:txXfrm>
        <a:off x="2471867" y="609599"/>
        <a:ext cx="1152264" cy="812800"/>
      </dsp:txXfrm>
    </dsp:sp>
    <dsp:sp modelId="{FEAFB764-A5D8-4605-A185-2C3E4C129900}">
      <dsp:nvSpPr>
        <dsp:cNvPr id="0" name=""/>
        <dsp:cNvSpPr/>
      </dsp:nvSpPr>
      <dsp:spPr>
        <a:xfrm>
          <a:off x="3707178"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S.A.A.C</a:t>
          </a:r>
          <a:endParaRPr lang="es-ES" sz="1700" b="1" kern="1200" dirty="0">
            <a:solidFill>
              <a:schemeClr val="tx1"/>
            </a:solidFill>
          </a:endParaRPr>
        </a:p>
      </dsp:txBody>
      <dsp:txXfrm>
        <a:off x="3707178" y="609599"/>
        <a:ext cx="1152264" cy="812800"/>
      </dsp:txXfrm>
    </dsp:sp>
    <dsp:sp modelId="{69A6AE0F-FB41-447F-B96B-29DD7CCD5E0E}">
      <dsp:nvSpPr>
        <dsp:cNvPr id="0" name=""/>
        <dsp:cNvSpPr/>
      </dsp:nvSpPr>
      <dsp:spPr>
        <a:xfrm>
          <a:off x="4942489"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TABLEROS de C.A.A</a:t>
          </a:r>
          <a:endParaRPr lang="es-ES" sz="1700" b="1" kern="1200" dirty="0">
            <a:solidFill>
              <a:schemeClr val="tx1"/>
            </a:solidFill>
          </a:endParaRPr>
        </a:p>
      </dsp:txBody>
      <dsp:txXfrm>
        <a:off x="4942489" y="609599"/>
        <a:ext cx="1152264" cy="8128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426CE4-AA10-47FC-8494-73917EAADF2D}">
      <dsp:nvSpPr>
        <dsp:cNvPr id="0" name=""/>
        <dsp:cNvSpPr/>
      </dsp:nvSpPr>
      <dsp:spPr>
        <a:xfrm>
          <a:off x="457199" y="0"/>
          <a:ext cx="5181600" cy="203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67567-CB26-4234-B708-27338E707F7B}">
      <dsp:nvSpPr>
        <dsp:cNvPr id="0" name=""/>
        <dsp:cNvSpPr/>
      </dsp:nvSpPr>
      <dsp:spPr>
        <a:xfrm>
          <a:off x="1246"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LENGUAJE</a:t>
          </a:r>
          <a:endParaRPr lang="es-ES" sz="1700" b="1" kern="1200" dirty="0">
            <a:solidFill>
              <a:schemeClr val="tx1"/>
            </a:solidFill>
          </a:endParaRPr>
        </a:p>
      </dsp:txBody>
      <dsp:txXfrm>
        <a:off x="1246" y="609599"/>
        <a:ext cx="1152264" cy="812800"/>
      </dsp:txXfrm>
    </dsp:sp>
    <dsp:sp modelId="{A0029ED5-B01F-434C-9E5F-5408C3679284}">
      <dsp:nvSpPr>
        <dsp:cNvPr id="0" name=""/>
        <dsp:cNvSpPr/>
      </dsp:nvSpPr>
      <dsp:spPr>
        <a:xfrm>
          <a:off x="123655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N.C.C</a:t>
          </a:r>
          <a:endParaRPr lang="es-ES" sz="1700" b="1" kern="1200" dirty="0">
            <a:solidFill>
              <a:schemeClr val="tx1"/>
            </a:solidFill>
          </a:endParaRPr>
        </a:p>
      </dsp:txBody>
      <dsp:txXfrm>
        <a:off x="1236557" y="609599"/>
        <a:ext cx="1152264" cy="812800"/>
      </dsp:txXfrm>
    </dsp:sp>
    <dsp:sp modelId="{65EEC42E-8405-4536-B989-C991FA1D2E7C}">
      <dsp:nvSpPr>
        <dsp:cNvPr id="0" name=""/>
        <dsp:cNvSpPr/>
      </dsp:nvSpPr>
      <dsp:spPr>
        <a:xfrm>
          <a:off x="2471867"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C.A.A</a:t>
          </a:r>
          <a:endParaRPr lang="es-ES" sz="1700" b="1" kern="1200" dirty="0">
            <a:solidFill>
              <a:schemeClr val="tx1"/>
            </a:solidFill>
          </a:endParaRPr>
        </a:p>
      </dsp:txBody>
      <dsp:txXfrm>
        <a:off x="2471867" y="609599"/>
        <a:ext cx="1152264" cy="812800"/>
      </dsp:txXfrm>
    </dsp:sp>
    <dsp:sp modelId="{FEAFB764-A5D8-4605-A185-2C3E4C129900}">
      <dsp:nvSpPr>
        <dsp:cNvPr id="0" name=""/>
        <dsp:cNvSpPr/>
      </dsp:nvSpPr>
      <dsp:spPr>
        <a:xfrm>
          <a:off x="3707178"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S.A.A.C</a:t>
          </a:r>
          <a:endParaRPr lang="es-ES" sz="1700" b="1" kern="1200" dirty="0">
            <a:solidFill>
              <a:schemeClr val="tx1"/>
            </a:solidFill>
          </a:endParaRPr>
        </a:p>
      </dsp:txBody>
      <dsp:txXfrm>
        <a:off x="3707178" y="609599"/>
        <a:ext cx="1152264" cy="812800"/>
      </dsp:txXfrm>
    </dsp:sp>
    <dsp:sp modelId="{69A6AE0F-FB41-447F-B96B-29DD7CCD5E0E}">
      <dsp:nvSpPr>
        <dsp:cNvPr id="0" name=""/>
        <dsp:cNvSpPr/>
      </dsp:nvSpPr>
      <dsp:spPr>
        <a:xfrm>
          <a:off x="4942489" y="609599"/>
          <a:ext cx="1152264" cy="812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TABLEROS de C.A.A</a:t>
          </a:r>
          <a:endParaRPr lang="es-ES" sz="1700" b="1" kern="1200" dirty="0">
            <a:solidFill>
              <a:schemeClr val="tx1"/>
            </a:solidFill>
          </a:endParaRPr>
        </a:p>
      </dsp:txBody>
      <dsp:txXfrm>
        <a:off x="4942489" y="609599"/>
        <a:ext cx="1152264" cy="8128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E102AA-8911-4B04-B719-74EB90E57CC6}">
      <dsp:nvSpPr>
        <dsp:cNvPr id="0" name=""/>
        <dsp:cNvSpPr/>
      </dsp:nvSpPr>
      <dsp:spPr>
        <a:xfrm rot="599720">
          <a:off x="2555223" y="1403095"/>
          <a:ext cx="3564396" cy="3564396"/>
        </a:xfrm>
        <a:prstGeom prst="gear9">
          <a:avLst/>
        </a:prstGeom>
        <a:blipFill dpi="0" rotWithShape="1">
          <a:blip xmlns:r="http://schemas.openxmlformats.org/officeDocument/2006/relationships" r:embed="rId1"/>
          <a:srcRect/>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dirty="0"/>
        </a:p>
      </dsp:txBody>
      <dsp:txXfrm rot="599720">
        <a:off x="2555223" y="1403095"/>
        <a:ext cx="3564396" cy="3564396"/>
      </dsp:txXfrm>
    </dsp:sp>
    <dsp:sp modelId="{CD416460-B1F4-43C5-A107-1916958B155C}">
      <dsp:nvSpPr>
        <dsp:cNvPr id="0" name=""/>
        <dsp:cNvSpPr/>
      </dsp:nvSpPr>
      <dsp:spPr>
        <a:xfrm>
          <a:off x="144013" y="1800188"/>
          <a:ext cx="2592288" cy="259228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S" sz="2500" kern="1200" dirty="0" smtClean="0"/>
            <a:t>EMISOR</a:t>
          </a:r>
          <a:endParaRPr lang="es-ES" sz="2500" kern="1200" dirty="0"/>
        </a:p>
      </dsp:txBody>
      <dsp:txXfrm>
        <a:off x="144013" y="1800188"/>
        <a:ext cx="2592288" cy="2592288"/>
      </dsp:txXfrm>
    </dsp:sp>
    <dsp:sp modelId="{848402BC-34A6-4B69-A0C8-D9E254A6D068}">
      <dsp:nvSpPr>
        <dsp:cNvPr id="0" name=""/>
        <dsp:cNvSpPr/>
      </dsp:nvSpPr>
      <dsp:spPr>
        <a:xfrm rot="20751264">
          <a:off x="5983012" y="1856031"/>
          <a:ext cx="2539913" cy="253991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S" sz="2500" kern="1200" dirty="0" smtClean="0"/>
            <a:t>RECEPTOR</a:t>
          </a:r>
          <a:endParaRPr lang="es-ES" sz="2500" kern="1200" dirty="0"/>
        </a:p>
      </dsp:txBody>
      <dsp:txXfrm rot="51264">
        <a:off x="6540089" y="2413109"/>
        <a:ext cx="1425758" cy="1425758"/>
      </dsp:txXfrm>
    </dsp:sp>
    <dsp:sp modelId="{3F2762E1-9AB6-473D-83B5-CD4C86F33809}">
      <dsp:nvSpPr>
        <dsp:cNvPr id="0" name=""/>
        <dsp:cNvSpPr/>
      </dsp:nvSpPr>
      <dsp:spPr>
        <a:xfrm>
          <a:off x="2009196" y="-565115"/>
          <a:ext cx="4562426" cy="3934910"/>
        </a:xfrm>
        <a:prstGeom prst="circularArrow">
          <a:avLst/>
        </a:prstGeom>
        <a:noFill/>
        <a:ln>
          <a:noFill/>
        </a:ln>
        <a:effectLst/>
      </dsp:spPr>
      <dsp:style>
        <a:lnRef idx="0">
          <a:scrgbClr r="0" g="0" b="0"/>
        </a:lnRef>
        <a:fillRef idx="1">
          <a:scrgbClr r="0" g="0" b="0"/>
        </a:fillRef>
        <a:effectRef idx="0">
          <a:scrgbClr r="0" g="0" b="0"/>
        </a:effectRef>
        <a:fontRef idx="minor">
          <a:schemeClr val="lt1"/>
        </a:fontRef>
      </dsp:style>
    </dsp:sp>
    <dsp:sp modelId="{EF54D4EA-A998-4FFD-AEFB-903DFD7FE0B0}">
      <dsp:nvSpPr>
        <dsp:cNvPr id="0" name=""/>
        <dsp:cNvSpPr/>
      </dsp:nvSpPr>
      <dsp:spPr>
        <a:xfrm>
          <a:off x="488309" y="1047921"/>
          <a:ext cx="1477611" cy="818943"/>
        </a:xfrm>
        <a:prstGeom prst="wedgeEllipseCallout">
          <a:avLst/>
        </a:prstGeom>
        <a:noFill/>
        <a:ln>
          <a:noFill/>
        </a:ln>
        <a:effectLst/>
      </dsp:spPr>
      <dsp:style>
        <a:lnRef idx="0">
          <a:scrgbClr r="0" g="0" b="0"/>
        </a:lnRef>
        <a:fillRef idx="1">
          <a:scrgbClr r="0" g="0" b="0"/>
        </a:fillRef>
        <a:effectRef idx="0">
          <a:scrgbClr r="0" g="0" b="0"/>
        </a:effectRef>
        <a:fontRef idx="minor">
          <a:schemeClr val="lt1"/>
        </a:fontRef>
      </dsp:style>
    </dsp:sp>
    <dsp:sp modelId="{F3F3CCB5-7E26-4E40-B96E-C757C743278E}">
      <dsp:nvSpPr>
        <dsp:cNvPr id="0" name=""/>
        <dsp:cNvSpPr/>
      </dsp:nvSpPr>
      <dsp:spPr>
        <a:xfrm>
          <a:off x="6689047" y="1047927"/>
          <a:ext cx="1507133" cy="789415"/>
        </a:xfrm>
        <a:prstGeom prst="wedgeEllipseCallout">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6C95D-D54E-401F-A49D-82C7FE5CF733}" type="datetimeFigureOut">
              <a:rPr lang="es-ES" smtClean="0"/>
              <a:pPr/>
              <a:t>23/02/2017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565405-6323-4A3F-869D-3C1B977D58EF}"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B565405-6323-4A3F-869D-3C1B977D58EF}" type="slidenum">
              <a:rPr lang="es-ES" smtClean="0"/>
              <a:pPr/>
              <a:t>23</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B11429-6ABF-445D-8C21-3D66D4B89EC2}" type="datetimeFigureOut">
              <a:rPr lang="es-ES" smtClean="0"/>
              <a:pPr/>
              <a:t>23/02/2017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2AA1C7C-21BD-4700-8DBC-9E828FB363B8}"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11429-6ABF-445D-8C21-3D66D4B89EC2}" type="datetimeFigureOut">
              <a:rPr lang="es-ES" smtClean="0"/>
              <a:pPr/>
              <a:t>23/02/2017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A1C7C-21BD-4700-8DBC-9E828FB363B8}"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ideo" Target="file:///E:\Facultad\TESIS\SANZ\TESIS%20-%20DEFENSA\1.%20CKEditor%20+%20Araboard.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ideo" Target="file:///E:\Facultad\TESIS\SANZ\TESIS%20-%20DEFENSA\4.%20Facebook%20+%20Araboard.mp4"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ideo" Target="file:///E:\Facultad\TESIS\SANZ\TESIS%20-%20DEFENSA\5.%20Facebook%20+%20LSA.mp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diagramLayout" Target="../diagrams/layout9.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openxmlformats.org/officeDocument/2006/relationships/image" Target="../media/image36.png"/><Relationship Id="rId5" Type="http://schemas.openxmlformats.org/officeDocument/2006/relationships/diagramColors" Target="../diagrams/colors9.xml"/><Relationship Id="rId10" Type="http://schemas.openxmlformats.org/officeDocument/2006/relationships/image" Target="../media/image35.png"/><Relationship Id="rId4" Type="http://schemas.openxmlformats.org/officeDocument/2006/relationships/diagramQuickStyle" Target="../diagrams/quickStyle9.xml"/><Relationship Id="rId9" Type="http://schemas.openxmlformats.org/officeDocument/2006/relationships/image" Target="../media/image34.png"/><Relationship Id="rId1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diagramLayout" Target="../diagrams/layout13.xml"/><Relationship Id="rId3" Type="http://schemas.openxmlformats.org/officeDocument/2006/relationships/diagramLayout" Target="../diagrams/layout10.xml"/><Relationship Id="rId21" Type="http://schemas.microsoft.com/office/2007/relationships/diagramDrawing" Target="../diagrams/drawing13.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 Type="http://schemas.openxmlformats.org/officeDocument/2006/relationships/diagramData" Target="../diagrams/data10.xml"/><Relationship Id="rId16" Type="http://schemas.microsoft.com/office/2007/relationships/diagramDrawing" Target="../diagrams/drawing12.xml"/><Relationship Id="rId20" Type="http://schemas.openxmlformats.org/officeDocument/2006/relationships/diagramColors" Target="../diagrams/colors13.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19" Type="http://schemas.openxmlformats.org/officeDocument/2006/relationships/diagramQuickStyle" Target="../diagrams/quickStyle13.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bg2">
                <a:shade val="45000"/>
                <a:satMod val="135000"/>
              </a:schemeClr>
              <a:prstClr val="white"/>
            </a:duotone>
            <a:lum bright="-40000" contrast="50000"/>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132856"/>
            <a:ext cx="7772400" cy="1470025"/>
          </a:xfrm>
        </p:spPr>
        <p:txBody>
          <a:bodyPr>
            <a:noAutofit/>
          </a:bodyPr>
          <a:lstStyle/>
          <a:p>
            <a:r>
              <a:rPr lang="es-AR" sz="3200" b="1" dirty="0">
                <a:effectLst>
                  <a:outerShdw blurRad="38100" dist="38100" dir="2700000" algn="tl">
                    <a:srgbClr val="000000">
                      <a:alpha val="43137"/>
                    </a:srgbClr>
                  </a:outerShdw>
                </a:effectLst>
              </a:rPr>
              <a:t>ComuniCA: un componente de software para la escritura de mensajes de </a:t>
            </a:r>
            <a:r>
              <a:rPr lang="es-AR" sz="3200" b="1" dirty="0" smtClean="0">
                <a:effectLst>
                  <a:outerShdw blurRad="38100" dist="38100" dir="2700000" algn="tl">
                    <a:srgbClr val="000000">
                      <a:alpha val="43137"/>
                    </a:srgbClr>
                  </a:outerShdw>
                </a:effectLst>
              </a:rPr>
              <a:t>comunicación aumentativa en espacios web</a:t>
            </a:r>
            <a:endParaRPr lang="es-ES" sz="32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540568" y="4437112"/>
            <a:ext cx="4968552" cy="550912"/>
          </a:xfrm>
        </p:spPr>
        <p:txBody>
          <a:bodyPr>
            <a:normAutofit/>
          </a:bodyPr>
          <a:lstStyle/>
          <a:p>
            <a:r>
              <a:rPr lang="es-ES" sz="2000" b="1" dirty="0" smtClean="0">
                <a:solidFill>
                  <a:schemeClr val="accent2"/>
                </a:solidFill>
                <a:effectLst>
                  <a:outerShdw blurRad="38100" dist="38100" dir="2700000" algn="tl">
                    <a:srgbClr val="000000">
                      <a:alpha val="43137"/>
                    </a:srgbClr>
                  </a:outerShdw>
                </a:effectLst>
              </a:rPr>
              <a:t>Autor:</a:t>
            </a:r>
            <a:r>
              <a:rPr lang="es-ES" sz="2000" dirty="0" smtClean="0">
                <a:solidFill>
                  <a:schemeClr val="tx1"/>
                </a:solidFill>
              </a:rPr>
              <a:t>  </a:t>
            </a:r>
            <a:r>
              <a:rPr lang="es-AR" sz="2000" dirty="0" smtClean="0">
                <a:solidFill>
                  <a:schemeClr val="tx1"/>
                </a:solidFill>
                <a:effectLst>
                  <a:outerShdw blurRad="38100" dist="38100" dir="2700000" algn="tl">
                    <a:srgbClr val="000000">
                      <a:alpha val="43137"/>
                    </a:srgbClr>
                  </a:outerShdw>
                </a:effectLst>
              </a:rPr>
              <a:t>Santillán, </a:t>
            </a:r>
            <a:r>
              <a:rPr lang="es-AR" sz="2000" dirty="0">
                <a:solidFill>
                  <a:schemeClr val="tx1"/>
                </a:solidFill>
                <a:effectLst>
                  <a:outerShdw blurRad="38100" dist="38100" dir="2700000" algn="tl">
                    <a:srgbClr val="000000">
                      <a:alpha val="43137"/>
                    </a:srgbClr>
                  </a:outerShdw>
                </a:effectLst>
              </a:rPr>
              <a:t>Carlos </a:t>
            </a:r>
            <a:r>
              <a:rPr lang="es-AR" sz="2000" dirty="0" smtClean="0">
                <a:solidFill>
                  <a:schemeClr val="tx1"/>
                </a:solidFill>
                <a:effectLst>
                  <a:outerShdw blurRad="38100" dist="38100" dir="2700000" algn="tl">
                    <a:srgbClr val="000000">
                      <a:alpha val="43137"/>
                    </a:srgbClr>
                  </a:outerShdw>
                </a:effectLst>
              </a:rPr>
              <a:t>Marcelo</a:t>
            </a:r>
            <a:endParaRPr lang="es-ES" sz="2000" dirty="0">
              <a:solidFill>
                <a:schemeClr val="tx1"/>
              </a:solidFill>
              <a:effectLst>
                <a:outerShdw blurRad="38100" dist="38100" dir="2700000" algn="tl">
                  <a:srgbClr val="000000">
                    <a:alpha val="43137"/>
                  </a:srgbClr>
                </a:outerShdw>
              </a:effectLst>
            </a:endParaRPr>
          </a:p>
        </p:txBody>
      </p:sp>
      <p:sp>
        <p:nvSpPr>
          <p:cNvPr id="4" name="3 CuadroTexto"/>
          <p:cNvSpPr txBox="1"/>
          <p:nvPr/>
        </p:nvSpPr>
        <p:spPr>
          <a:xfrm>
            <a:off x="3419872" y="404664"/>
            <a:ext cx="3528392" cy="646331"/>
          </a:xfrm>
          <a:prstGeom prst="rect">
            <a:avLst/>
          </a:prstGeom>
          <a:noFill/>
        </p:spPr>
        <p:txBody>
          <a:bodyPr wrap="square" rtlCol="0">
            <a:spAutoFit/>
          </a:bodyPr>
          <a:lstStyle/>
          <a:p>
            <a:r>
              <a:rPr lang="es-AR" dirty="0" smtClean="0">
                <a:latin typeface="Century Schoolbook" panose="02040604050505020304" pitchFamily="18" charset="0"/>
              </a:rPr>
              <a:t/>
            </a:r>
            <a:br>
              <a:rPr lang="es-AR" dirty="0" smtClean="0">
                <a:latin typeface="Century Schoolbook" panose="02040604050505020304" pitchFamily="18" charset="0"/>
              </a:rPr>
            </a:br>
            <a:r>
              <a:rPr lang="es-AR" b="1" dirty="0" smtClean="0">
                <a:solidFill>
                  <a:schemeClr val="accent2"/>
                </a:solidFill>
                <a:effectLst>
                  <a:outerShdw blurRad="38100" dist="38100" dir="2700000" algn="tl">
                    <a:srgbClr val="000000">
                      <a:alpha val="43137"/>
                    </a:srgbClr>
                  </a:outerShdw>
                </a:effectLst>
                <a:latin typeface="+mj-lt"/>
              </a:rPr>
              <a:t>Facultad de Informática</a:t>
            </a:r>
            <a:endParaRPr lang="es-ES" b="1" dirty="0">
              <a:solidFill>
                <a:schemeClr val="accent2"/>
              </a:solidFill>
              <a:effectLst>
                <a:outerShdw blurRad="38100" dist="38100" dir="2700000" algn="tl">
                  <a:srgbClr val="000000">
                    <a:alpha val="43137"/>
                  </a:srgbClr>
                </a:outerShdw>
              </a:effectLst>
              <a:latin typeface="+mj-lt"/>
            </a:endParaRPr>
          </a:p>
        </p:txBody>
      </p:sp>
      <p:sp>
        <p:nvSpPr>
          <p:cNvPr id="5" name="4 CuadroTexto"/>
          <p:cNvSpPr txBox="1"/>
          <p:nvPr/>
        </p:nvSpPr>
        <p:spPr>
          <a:xfrm>
            <a:off x="3059832" y="1268760"/>
            <a:ext cx="4176464" cy="369332"/>
          </a:xfrm>
          <a:prstGeom prst="rect">
            <a:avLst/>
          </a:prstGeom>
          <a:noFill/>
        </p:spPr>
        <p:txBody>
          <a:bodyPr wrap="square" rtlCol="0">
            <a:spAutoFit/>
          </a:bodyPr>
          <a:lstStyle/>
          <a:p>
            <a:r>
              <a:rPr lang="es-ES" b="1" dirty="0" smtClean="0">
                <a:solidFill>
                  <a:schemeClr val="accent2"/>
                </a:solidFill>
                <a:effectLst>
                  <a:outerShdw blurRad="38100" dist="38100" dir="2700000" algn="tl">
                    <a:srgbClr val="000000">
                      <a:alpha val="43137"/>
                    </a:srgbClr>
                  </a:outerShdw>
                </a:effectLst>
                <a:latin typeface="+mj-lt"/>
              </a:rPr>
              <a:t>Tesina de Licenciatura en Sistemas</a:t>
            </a:r>
            <a:endParaRPr lang="es-AR" b="1" dirty="0">
              <a:solidFill>
                <a:schemeClr val="accent2"/>
              </a:solidFill>
              <a:effectLst>
                <a:outerShdw blurRad="38100" dist="38100" dir="2700000" algn="tl">
                  <a:srgbClr val="000000">
                    <a:alpha val="43137"/>
                  </a:srgbClr>
                </a:outerShdw>
              </a:effectLst>
              <a:latin typeface="+mj-lt"/>
            </a:endParaRPr>
          </a:p>
        </p:txBody>
      </p:sp>
      <p:sp>
        <p:nvSpPr>
          <p:cNvPr id="6" name="5 CuadroTexto"/>
          <p:cNvSpPr txBox="1"/>
          <p:nvPr/>
        </p:nvSpPr>
        <p:spPr>
          <a:xfrm>
            <a:off x="3131840" y="3717032"/>
            <a:ext cx="5112568" cy="369332"/>
          </a:xfrm>
          <a:prstGeom prst="rect">
            <a:avLst/>
          </a:prstGeom>
          <a:noFill/>
        </p:spPr>
        <p:txBody>
          <a:bodyPr wrap="square" rtlCol="0">
            <a:spAutoFit/>
          </a:bodyPr>
          <a:lstStyle/>
          <a:p>
            <a:endParaRPr lang="es-ES" dirty="0"/>
          </a:p>
        </p:txBody>
      </p:sp>
      <p:sp>
        <p:nvSpPr>
          <p:cNvPr id="11" name="10 CuadroTexto"/>
          <p:cNvSpPr txBox="1"/>
          <p:nvPr/>
        </p:nvSpPr>
        <p:spPr>
          <a:xfrm>
            <a:off x="4716016" y="4437112"/>
            <a:ext cx="4680520" cy="677108"/>
          </a:xfrm>
          <a:prstGeom prst="rect">
            <a:avLst/>
          </a:prstGeom>
          <a:noFill/>
        </p:spPr>
        <p:txBody>
          <a:bodyPr wrap="square" rtlCol="0">
            <a:spAutoFit/>
          </a:bodyPr>
          <a:lstStyle/>
          <a:p>
            <a:r>
              <a:rPr lang="es-AR" sz="2000" b="1" dirty="0" smtClean="0">
                <a:solidFill>
                  <a:schemeClr val="accent2"/>
                </a:solidFill>
                <a:effectLst>
                  <a:outerShdw blurRad="38100" dist="38100" dir="2700000" algn="tl">
                    <a:srgbClr val="000000">
                      <a:alpha val="43137"/>
                    </a:srgbClr>
                  </a:outerShdw>
                </a:effectLst>
              </a:rPr>
              <a:t>Directoras:</a:t>
            </a:r>
            <a:r>
              <a:rPr lang="es-AR" sz="2000" b="1" dirty="0" smtClean="0"/>
              <a:t>  </a:t>
            </a:r>
            <a:r>
              <a:rPr lang="es-AR" sz="2000" dirty="0" smtClean="0">
                <a:effectLst>
                  <a:outerShdw blurRad="38100" dist="38100" dir="2700000" algn="tl">
                    <a:srgbClr val="000000">
                      <a:alpha val="43137"/>
                    </a:srgbClr>
                  </a:outerShdw>
                </a:effectLst>
              </a:rPr>
              <a:t>Cecilia </a:t>
            </a:r>
            <a:r>
              <a:rPr lang="es-AR" sz="2000" dirty="0">
                <a:effectLst>
                  <a:outerShdw blurRad="38100" dist="38100" dir="2700000" algn="tl">
                    <a:srgbClr val="000000">
                      <a:alpha val="43137"/>
                    </a:srgbClr>
                  </a:outerShdw>
                </a:effectLst>
              </a:rPr>
              <a:t>Sanz  - Gladys Gorga</a:t>
            </a:r>
            <a:endParaRPr lang="es-ES" sz="2000" dirty="0">
              <a:effectLst>
                <a:outerShdw blurRad="38100" dist="38100" dir="2700000" algn="tl">
                  <a:srgbClr val="000000">
                    <a:alpha val="43137"/>
                  </a:srgbClr>
                </a:outerShdw>
              </a:effectLst>
            </a:endParaRPr>
          </a:p>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31000"/>
          </a:stretch>
        </a:blip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graphicFrame>
        <p:nvGraphicFramePr>
          <p:cNvPr id="5" name="4 Diagrama"/>
          <p:cNvGraphicFramePr/>
          <p:nvPr/>
        </p:nvGraphicFramePr>
        <p:xfrm>
          <a:off x="1475656" y="980728"/>
          <a:ext cx="60960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CuadroTexto"/>
          <p:cNvSpPr txBox="1"/>
          <p:nvPr/>
        </p:nvSpPr>
        <p:spPr>
          <a:xfrm>
            <a:off x="0" y="5733256"/>
            <a:ext cx="3120341" cy="461665"/>
          </a:xfrm>
          <a:prstGeom prst="rect">
            <a:avLst/>
          </a:prstGeom>
          <a:noFill/>
        </p:spPr>
        <p:txBody>
          <a:bodyPr wrap="none" rtlCol="0">
            <a:spAutoFit/>
          </a:bodyPr>
          <a:lstStyle/>
          <a:p>
            <a:r>
              <a:rPr lang="es-ES" sz="2400" b="1" dirty="0" smtClean="0">
                <a:effectLst>
                  <a:outerShdw blurRad="38100" dist="38100" dir="2700000" algn="tl">
                    <a:srgbClr val="000000">
                      <a:alpha val="43137"/>
                    </a:srgbClr>
                  </a:outerShdw>
                </a:effectLst>
              </a:rPr>
              <a:t>PROTOCOMUNICADOR</a:t>
            </a:r>
            <a:endParaRPr lang="es-ES" sz="2400" b="1" dirty="0">
              <a:effectLst>
                <a:outerShdw blurRad="38100" dist="38100" dir="2700000" algn="tl">
                  <a:srgbClr val="000000">
                    <a:alpha val="43137"/>
                  </a:srgbClr>
                </a:outerShdw>
              </a:effectLst>
            </a:endParaRPr>
          </a:p>
        </p:txBody>
      </p:sp>
      <p:sp>
        <p:nvSpPr>
          <p:cNvPr id="13" name="12 CuadroTexto"/>
          <p:cNvSpPr txBox="1"/>
          <p:nvPr/>
        </p:nvSpPr>
        <p:spPr>
          <a:xfrm>
            <a:off x="2339752" y="5301208"/>
            <a:ext cx="3894143" cy="461665"/>
          </a:xfrm>
          <a:prstGeom prst="rect">
            <a:avLst/>
          </a:prstGeom>
          <a:noFill/>
        </p:spPr>
        <p:txBody>
          <a:bodyPr wrap="none" rtlCol="0">
            <a:spAutoFit/>
          </a:bodyPr>
          <a:lstStyle/>
          <a:p>
            <a:r>
              <a:rPr lang="es-ES" sz="2400" b="1" dirty="0" smtClean="0">
                <a:effectLst>
                  <a:outerShdw blurRad="38100" dist="38100" dir="2700000" algn="tl">
                    <a:srgbClr val="000000">
                      <a:alpha val="43137"/>
                    </a:srgbClr>
                  </a:outerShdw>
                </a:effectLst>
              </a:rPr>
              <a:t>COMUNICADOR EMERGENTE</a:t>
            </a:r>
            <a:endParaRPr lang="es-ES" sz="2400" b="1" dirty="0">
              <a:effectLst>
                <a:outerShdw blurRad="38100" dist="38100" dir="2700000" algn="tl">
                  <a:srgbClr val="000000">
                    <a:alpha val="43137"/>
                  </a:srgbClr>
                </a:outerShdw>
              </a:effectLst>
            </a:endParaRPr>
          </a:p>
        </p:txBody>
      </p:sp>
      <p:sp>
        <p:nvSpPr>
          <p:cNvPr id="14" name="13 CuadroTexto"/>
          <p:cNvSpPr txBox="1"/>
          <p:nvPr/>
        </p:nvSpPr>
        <p:spPr>
          <a:xfrm>
            <a:off x="5076056" y="4005064"/>
            <a:ext cx="2301592" cy="1200329"/>
          </a:xfrm>
          <a:prstGeom prst="rect">
            <a:avLst/>
          </a:prstGeom>
          <a:noFill/>
        </p:spPr>
        <p:txBody>
          <a:bodyPr wrap="none" rtlCol="0">
            <a:spAutoFit/>
          </a:bodyPr>
          <a:lstStyle/>
          <a:p>
            <a:pPr algn="ctr"/>
            <a:r>
              <a:rPr lang="es-ES" sz="2400" b="1" dirty="0" smtClean="0">
                <a:effectLst>
                  <a:outerShdw blurRad="38100" dist="38100" dir="2700000" algn="tl">
                    <a:srgbClr val="000000">
                      <a:alpha val="43137"/>
                    </a:srgbClr>
                  </a:outerShdw>
                </a:effectLst>
              </a:rPr>
              <a:t>COMUNICADOR </a:t>
            </a:r>
          </a:p>
          <a:p>
            <a:pPr algn="ctr"/>
            <a:r>
              <a:rPr lang="es-ES" sz="2400" b="1" dirty="0" smtClean="0">
                <a:effectLst>
                  <a:outerShdw blurRad="38100" dist="38100" dir="2700000" algn="tl">
                    <a:srgbClr val="000000">
                      <a:alpha val="43137"/>
                    </a:srgbClr>
                  </a:outerShdw>
                </a:effectLst>
              </a:rPr>
              <a:t>CONTEXTUAL </a:t>
            </a:r>
          </a:p>
          <a:p>
            <a:pPr algn="ctr"/>
            <a:r>
              <a:rPr lang="es-ES" sz="2400" b="1" dirty="0" smtClean="0">
                <a:effectLst>
                  <a:outerShdw blurRad="38100" dist="38100" dir="2700000" algn="tl">
                    <a:srgbClr val="000000">
                      <a:alpha val="43137"/>
                    </a:srgbClr>
                  </a:outerShdw>
                </a:effectLst>
              </a:rPr>
              <a:t>DEPENDIENTE</a:t>
            </a:r>
            <a:endParaRPr lang="es-ES" sz="2400" b="1" dirty="0">
              <a:effectLst>
                <a:outerShdw blurRad="38100" dist="38100" dir="2700000" algn="tl">
                  <a:srgbClr val="000000">
                    <a:alpha val="43137"/>
                  </a:srgbClr>
                </a:outerShdw>
              </a:effectLst>
            </a:endParaRPr>
          </a:p>
        </p:txBody>
      </p:sp>
      <p:sp>
        <p:nvSpPr>
          <p:cNvPr id="15" name="14 CuadroTexto"/>
          <p:cNvSpPr txBox="1"/>
          <p:nvPr/>
        </p:nvSpPr>
        <p:spPr>
          <a:xfrm>
            <a:off x="6588224" y="3068960"/>
            <a:ext cx="2301592" cy="830997"/>
          </a:xfrm>
          <a:prstGeom prst="rect">
            <a:avLst/>
          </a:prstGeom>
          <a:noFill/>
        </p:spPr>
        <p:txBody>
          <a:bodyPr wrap="none" rtlCol="0">
            <a:spAutoFit/>
          </a:bodyPr>
          <a:lstStyle/>
          <a:p>
            <a:r>
              <a:rPr lang="es-ES" sz="2400" b="1" dirty="0" smtClean="0">
                <a:effectLst>
                  <a:outerShdw blurRad="38100" dist="38100" dir="2700000" algn="tl">
                    <a:srgbClr val="000000">
                      <a:alpha val="43137"/>
                    </a:srgbClr>
                  </a:outerShdw>
                </a:effectLst>
              </a:rPr>
              <a:t>COMUNICADOR </a:t>
            </a:r>
          </a:p>
          <a:p>
            <a:r>
              <a:rPr lang="es-ES" sz="2400" b="1" dirty="0" smtClean="0">
                <a:effectLst>
                  <a:outerShdw blurRad="38100" dist="38100" dir="2700000" algn="tl">
                    <a:srgbClr val="000000">
                      <a:alpha val="43137"/>
                    </a:srgbClr>
                  </a:outerShdw>
                </a:effectLst>
              </a:rPr>
              <a:t>INDEPENDIENTE</a:t>
            </a:r>
            <a:endParaRPr lang="es-E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80426CE4-AA10-47FC-8494-73917EAADF2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71F67567-CB26-4234-B708-27338E707F7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A0029ED5-B01F-434C-9E5F-5408C367928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5EEC42E-8405-4536-B989-C991FA1D2E7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EAFB764-A5D8-4605-A185-2C3E4C12990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0A8CD0A2-2777-4E70-951A-F9795B6E6EF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t="22000"/>
          </a:stretch>
        </a:blip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graphicFrame>
        <p:nvGraphicFramePr>
          <p:cNvPr id="5" name="4 Diagrama"/>
          <p:cNvGraphicFramePr/>
          <p:nvPr/>
        </p:nvGraphicFramePr>
        <p:xfrm>
          <a:off x="1475656" y="980728"/>
          <a:ext cx="60960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1547664" y="2852936"/>
            <a:ext cx="5904656" cy="1015663"/>
          </a:xfrm>
          <a:prstGeom prst="rect">
            <a:avLst/>
          </a:prstGeom>
          <a:noFill/>
        </p:spPr>
        <p:txBody>
          <a:bodyPr wrap="square" rtlCol="0">
            <a:spAutoFit/>
          </a:bodyPr>
          <a:lstStyle/>
          <a:p>
            <a:pPr algn="just"/>
            <a:r>
              <a:rPr lang="es-ES" sz="2000" b="1" dirty="0" smtClean="0">
                <a:effectLst>
                  <a:outerShdw blurRad="38100" dist="38100" dir="2700000" algn="tl">
                    <a:srgbClr val="000000">
                      <a:alpha val="43137"/>
                    </a:srgbClr>
                  </a:outerShdw>
                </a:effectLst>
              </a:rPr>
              <a:t>Las habilidades de comunicación y el lenguaje son fundamentales para la participación humana en todos los aspectos de la vida diaria</a:t>
            </a:r>
            <a:endParaRPr lang="es-ES" sz="2000" b="1" dirty="0">
              <a:effectLst>
                <a:outerShdw blurRad="38100" dist="38100" dir="2700000" algn="tl">
                  <a:srgbClr val="000000">
                    <a:alpha val="43137"/>
                  </a:srgbClr>
                </a:outerShdw>
              </a:effectLst>
            </a:endParaRPr>
          </a:p>
        </p:txBody>
      </p:sp>
      <p:sp>
        <p:nvSpPr>
          <p:cNvPr id="6" name="5 CuadroTexto"/>
          <p:cNvSpPr txBox="1"/>
          <p:nvPr/>
        </p:nvSpPr>
        <p:spPr>
          <a:xfrm>
            <a:off x="1547664" y="4077072"/>
            <a:ext cx="5904656" cy="1015663"/>
          </a:xfrm>
          <a:prstGeom prst="rect">
            <a:avLst/>
          </a:prstGeom>
          <a:noFill/>
        </p:spPr>
        <p:txBody>
          <a:bodyPr wrap="square" rtlCol="0">
            <a:spAutoFit/>
          </a:bodyPr>
          <a:lstStyle/>
          <a:p>
            <a:pPr algn="just"/>
            <a:r>
              <a:rPr lang="es-ES" sz="2000" b="1" dirty="0" smtClean="0">
                <a:effectLst>
                  <a:outerShdw blurRad="38100" dist="38100" dir="2700000" algn="tl">
                    <a:srgbClr val="000000">
                      <a:alpha val="43137"/>
                    </a:srgbClr>
                  </a:outerShdw>
                </a:effectLst>
              </a:rPr>
              <a:t>La adquisición del lenguaje implica el desarrollo de habilidades lingüísticas a nivel comprensivo, expresivo y receptivo</a:t>
            </a:r>
            <a:endParaRPr lang="es-E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80426CE4-AA10-47FC-8494-73917EAADF2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71F67567-CB26-4234-B708-27338E707F7B}"/>
                                            </p:graphicEl>
                                          </p:spTgt>
                                        </p:tgtEl>
                                        <p:attrNameLst>
                                          <p:attrName>style.visibility</p:attrName>
                                        </p:attrNameLst>
                                      </p:cBhvr>
                                      <p:to>
                                        <p:strVal val="visible"/>
                                      </p:to>
                                    </p:set>
                                  </p:childTnLst>
                                </p:cTn>
                              </p:par>
                              <p:par>
                                <p:cTn id="9" presetID="1" presetClass="emph" presetSubtype="2" fill="hold" grpId="0" nodeType="withEffect">
                                  <p:stCondLst>
                                    <p:cond delay="0"/>
                                  </p:stCondLst>
                                  <p:childTnLst>
                                    <p:animClr clrSpc="rgb">
                                      <p:cBhvr>
                                        <p:cTn id="10" dur="2000" fill="hold"/>
                                        <p:tgtEl>
                                          <p:spTgt spid="5">
                                            <p:graphicEl>
                                              <a:dgm id="{A0029ED5-B01F-434C-9E5F-5408C3679284}"/>
                                            </p:graphicEl>
                                          </p:spTgt>
                                        </p:tgtEl>
                                        <p:attrNameLst>
                                          <p:attrName>fillcolor</p:attrName>
                                        </p:attrNameLst>
                                      </p:cBhvr>
                                      <p:to>
                                        <a:srgbClr val="FFFF00"/>
                                      </p:to>
                                    </p:animClr>
                                    <p:set>
                                      <p:cBhvr>
                                        <p:cTn id="11" dur="2000" fill="hold"/>
                                        <p:tgtEl>
                                          <p:spTgt spid="5">
                                            <p:graphicEl>
                                              <a:dgm id="{A0029ED5-B01F-434C-9E5F-5408C3679284}"/>
                                            </p:graphicEl>
                                          </p:spTgt>
                                        </p:tgtEl>
                                        <p:attrNameLst>
                                          <p:attrName>fill.type</p:attrName>
                                        </p:attrNameLst>
                                      </p:cBhvr>
                                      <p:to>
                                        <p:strVal val="solid"/>
                                      </p:to>
                                    </p:set>
                                    <p:set>
                                      <p:cBhvr>
                                        <p:cTn id="12" dur="2000" fill="hold"/>
                                        <p:tgtEl>
                                          <p:spTgt spid="5">
                                            <p:graphicEl>
                                              <a:dgm id="{A0029ED5-B01F-434C-9E5F-5408C3679284}"/>
                                            </p:graphicEl>
                                          </p:spTgt>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65EEC42E-8405-4536-B989-C991FA1D2E7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FEAFB764-A5D8-4605-A185-2C3E4C12990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2A047F8-806F-40DC-803E-DDF05AFB36B5}"/>
                                            </p:graphicEl>
                                          </p:spTgt>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graphicFrame>
        <p:nvGraphicFramePr>
          <p:cNvPr id="5" name="4 Diagrama"/>
          <p:cNvGraphicFramePr/>
          <p:nvPr/>
        </p:nvGraphicFramePr>
        <p:xfrm>
          <a:off x="1475656" y="980728"/>
          <a:ext cx="60960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1547664" y="2828836"/>
            <a:ext cx="5976664" cy="1323439"/>
          </a:xfrm>
          <a:prstGeom prst="rect">
            <a:avLst/>
          </a:prstGeom>
        </p:spPr>
        <p:txBody>
          <a:bodyPr wrap="square">
            <a:spAutoFit/>
          </a:bodyPr>
          <a:lstStyle/>
          <a:p>
            <a:pPr algn="just"/>
            <a:r>
              <a:rPr lang="es-ES" sz="2000" b="1" dirty="0" smtClean="0">
                <a:effectLst>
                  <a:outerShdw blurRad="38100" dist="38100" dir="2700000" algn="tl">
                    <a:srgbClr val="000000">
                      <a:alpha val="43137"/>
                    </a:srgbClr>
                  </a:outerShdw>
                </a:effectLst>
              </a:rPr>
              <a:t>Se entiende por comunicación alternativa cualquier sistema de comunicación o sistema de signos y símbolos desprovisto del componente fonético del lenguaje</a:t>
            </a:r>
            <a:endParaRPr lang="es-ES" sz="2000" b="1" dirty="0">
              <a:effectLst>
                <a:outerShdw blurRad="38100" dist="38100" dir="2700000" algn="tl">
                  <a:srgbClr val="000000">
                    <a:alpha val="43137"/>
                  </a:srgbClr>
                </a:outerShdw>
              </a:effectLst>
            </a:endParaRPr>
          </a:p>
        </p:txBody>
      </p:sp>
      <p:sp>
        <p:nvSpPr>
          <p:cNvPr id="7" name="6 CuadroTexto"/>
          <p:cNvSpPr txBox="1"/>
          <p:nvPr/>
        </p:nvSpPr>
        <p:spPr>
          <a:xfrm>
            <a:off x="1547664" y="4365104"/>
            <a:ext cx="5976664" cy="1015663"/>
          </a:xfrm>
          <a:prstGeom prst="rect">
            <a:avLst/>
          </a:prstGeom>
          <a:noFill/>
        </p:spPr>
        <p:txBody>
          <a:bodyPr wrap="square" rtlCol="0">
            <a:spAutoFit/>
          </a:bodyPr>
          <a:lstStyle/>
          <a:p>
            <a:pPr algn="just"/>
            <a:r>
              <a:rPr lang="es-ES" sz="2000" b="1" dirty="0" smtClean="0">
                <a:effectLst>
                  <a:outerShdw blurRad="38100" dist="38100" dir="2700000" algn="tl">
                    <a:srgbClr val="000000">
                      <a:alpha val="43137"/>
                    </a:srgbClr>
                  </a:outerShdw>
                </a:effectLst>
              </a:rPr>
              <a:t>La comunicación aumentativa es aquella que sirve de refuerzo o ayuda con el propósito de facilitar y promover los recursos del habla</a:t>
            </a:r>
            <a:endParaRPr lang="es-E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80426CE4-AA10-47FC-8494-73917EAADF2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71F67567-CB26-4234-B708-27338E707F7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A0029ED5-B01F-434C-9E5F-5408C3679284}"/>
                                            </p:graphicEl>
                                          </p:spTgt>
                                        </p:tgtEl>
                                        <p:attrNameLst>
                                          <p:attrName>style.visibility</p:attrName>
                                        </p:attrNameLst>
                                      </p:cBhvr>
                                      <p:to>
                                        <p:strVal val="visible"/>
                                      </p:to>
                                    </p:set>
                                  </p:childTnLst>
                                </p:cTn>
                              </p:par>
                              <p:par>
                                <p:cTn id="11" presetID="1" presetClass="emph" presetSubtype="2" fill="hold" grpId="0" nodeType="withEffect">
                                  <p:stCondLst>
                                    <p:cond delay="0"/>
                                  </p:stCondLst>
                                  <p:childTnLst>
                                    <p:animClr clrSpc="rgb">
                                      <p:cBhvr>
                                        <p:cTn id="12" dur="2000" fill="hold"/>
                                        <p:tgtEl>
                                          <p:spTgt spid="5">
                                            <p:graphicEl>
                                              <a:dgm id="{65EEC42E-8405-4536-B989-C991FA1D2E7C}"/>
                                            </p:graphicEl>
                                          </p:spTgt>
                                        </p:tgtEl>
                                        <p:attrNameLst>
                                          <p:attrName>fillcolor</p:attrName>
                                        </p:attrNameLst>
                                      </p:cBhvr>
                                      <p:to>
                                        <a:srgbClr val="FFFF00"/>
                                      </p:to>
                                    </p:animClr>
                                    <p:set>
                                      <p:cBhvr>
                                        <p:cTn id="13" dur="2000" fill="hold"/>
                                        <p:tgtEl>
                                          <p:spTgt spid="5">
                                            <p:graphicEl>
                                              <a:dgm id="{65EEC42E-8405-4536-B989-C991FA1D2E7C}"/>
                                            </p:graphicEl>
                                          </p:spTgt>
                                        </p:tgtEl>
                                        <p:attrNameLst>
                                          <p:attrName>fill.type</p:attrName>
                                        </p:attrNameLst>
                                      </p:cBhvr>
                                      <p:to>
                                        <p:strVal val="solid"/>
                                      </p:to>
                                    </p:set>
                                    <p:set>
                                      <p:cBhvr>
                                        <p:cTn id="14" dur="2000" fill="hold"/>
                                        <p:tgtEl>
                                          <p:spTgt spid="5">
                                            <p:graphicEl>
                                              <a:dgm id="{65EEC42E-8405-4536-B989-C991FA1D2E7C}"/>
                                            </p:graphicEl>
                                          </p:spTgt>
                                        </p:tgtEl>
                                        <p:attrNameLst>
                                          <p:attrName>fill.on</p:attrName>
                                        </p:attrNameLst>
                                      </p:cBhvr>
                                      <p:to>
                                        <p:strVal val="tru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FEAFB764-A5D8-4605-A185-2C3E4C12990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434DEE5-DF53-49C0-807E-E534C7B539A0}"/>
                                            </p:graphicEl>
                                          </p:spTgt>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19000"/>
          </a:stretch>
        </a:blip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graphicFrame>
        <p:nvGraphicFramePr>
          <p:cNvPr id="5" name="4 Diagrama"/>
          <p:cNvGraphicFramePr/>
          <p:nvPr/>
        </p:nvGraphicFramePr>
        <p:xfrm>
          <a:off x="1475656" y="980728"/>
          <a:ext cx="60960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1547664" y="3068960"/>
            <a:ext cx="6048672" cy="707886"/>
          </a:xfrm>
          <a:prstGeom prst="rect">
            <a:avLst/>
          </a:prstGeom>
          <a:noFill/>
        </p:spPr>
        <p:txBody>
          <a:bodyPr wrap="square" rtlCol="0">
            <a:spAutoFit/>
          </a:bodyPr>
          <a:lstStyle/>
          <a:p>
            <a:pPr algn="just"/>
            <a:r>
              <a:rPr lang="es-ES" sz="2000" b="1" dirty="0" smtClean="0">
                <a:effectLst>
                  <a:outerShdw blurRad="38100" dist="38100" dir="2700000" algn="tl">
                    <a:srgbClr val="000000">
                      <a:alpha val="43137"/>
                    </a:srgbClr>
                  </a:outerShdw>
                </a:effectLst>
              </a:rPr>
              <a:t>Los SAAC son instrumentos de intervención destinado a personas con NCC</a:t>
            </a:r>
            <a:endParaRPr lang="es-ES" sz="2000" b="1" dirty="0">
              <a:effectLst>
                <a:outerShdw blurRad="38100" dist="38100" dir="2700000" algn="tl">
                  <a:srgbClr val="000000">
                    <a:alpha val="43137"/>
                  </a:srgbClr>
                </a:outerShdw>
              </a:effectLst>
            </a:endParaRPr>
          </a:p>
        </p:txBody>
      </p:sp>
      <p:sp>
        <p:nvSpPr>
          <p:cNvPr id="6" name="5 CuadroTexto"/>
          <p:cNvSpPr txBox="1"/>
          <p:nvPr/>
        </p:nvSpPr>
        <p:spPr>
          <a:xfrm>
            <a:off x="1547664" y="4077072"/>
            <a:ext cx="6048672" cy="1015663"/>
          </a:xfrm>
          <a:prstGeom prst="rect">
            <a:avLst/>
          </a:prstGeom>
          <a:noFill/>
        </p:spPr>
        <p:txBody>
          <a:bodyPr wrap="square" rtlCol="0">
            <a:spAutoFit/>
          </a:bodyPr>
          <a:lstStyle/>
          <a:p>
            <a:pPr algn="just"/>
            <a:r>
              <a:rPr lang="es-ES" sz="2000" b="1" dirty="0" smtClean="0">
                <a:effectLst>
                  <a:outerShdw blurRad="38100" dist="38100" dir="2700000" algn="tl">
                    <a:srgbClr val="000000">
                      <a:alpha val="43137"/>
                    </a:srgbClr>
                  </a:outerShdw>
                </a:effectLst>
              </a:rPr>
              <a:t>Se clasifican en no asistidos y asistidos, según la necesidad de contar o no con un objeto físico que de soporte a los signos que componen el sistema</a:t>
            </a:r>
            <a:endParaRPr lang="es-E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80426CE4-AA10-47FC-8494-73917EAADF2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71F67567-CB26-4234-B708-27338E707F7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A0029ED5-B01F-434C-9E5F-5408C367928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5EEC42E-8405-4536-B989-C991FA1D2E7C}"/>
                                            </p:graphicEl>
                                          </p:spTgt>
                                        </p:tgtEl>
                                        <p:attrNameLst>
                                          <p:attrName>style.visibility</p:attrName>
                                        </p:attrNameLst>
                                      </p:cBhvr>
                                      <p:to>
                                        <p:strVal val="visible"/>
                                      </p:to>
                                    </p:set>
                                  </p:childTnLst>
                                </p:cTn>
                              </p:par>
                              <p:par>
                                <p:cTn id="13" presetID="1" presetClass="emph" presetSubtype="2" fill="hold" grpId="0" nodeType="withEffect">
                                  <p:stCondLst>
                                    <p:cond delay="0"/>
                                  </p:stCondLst>
                                  <p:childTnLst>
                                    <p:animClr clrSpc="rgb">
                                      <p:cBhvr>
                                        <p:cTn id="14" dur="2000" fill="hold"/>
                                        <p:tgtEl>
                                          <p:spTgt spid="5">
                                            <p:graphicEl>
                                              <a:dgm id="{FEAFB764-A5D8-4605-A185-2C3E4C129900}"/>
                                            </p:graphicEl>
                                          </p:spTgt>
                                        </p:tgtEl>
                                        <p:attrNameLst>
                                          <p:attrName>fillcolor</p:attrName>
                                        </p:attrNameLst>
                                      </p:cBhvr>
                                      <p:to>
                                        <a:srgbClr val="FFFF00"/>
                                      </p:to>
                                    </p:animClr>
                                    <p:set>
                                      <p:cBhvr>
                                        <p:cTn id="15" dur="2000" fill="hold"/>
                                        <p:tgtEl>
                                          <p:spTgt spid="5">
                                            <p:graphicEl>
                                              <a:dgm id="{FEAFB764-A5D8-4605-A185-2C3E4C129900}"/>
                                            </p:graphicEl>
                                          </p:spTgt>
                                        </p:tgtEl>
                                        <p:attrNameLst>
                                          <p:attrName>fill.type</p:attrName>
                                        </p:attrNameLst>
                                      </p:cBhvr>
                                      <p:to>
                                        <p:strVal val="solid"/>
                                      </p:to>
                                    </p:set>
                                    <p:set>
                                      <p:cBhvr>
                                        <p:cTn id="16" dur="2000" fill="hold"/>
                                        <p:tgtEl>
                                          <p:spTgt spid="5">
                                            <p:graphicEl>
                                              <a:dgm id="{FEAFB764-A5D8-4605-A185-2C3E4C129900}"/>
                                            </p:graphicEl>
                                          </p:spTgt>
                                        </p:tgtEl>
                                        <p:attrNameLst>
                                          <p:attrName>fill.on</p:attrName>
                                        </p:attrNameLst>
                                      </p:cBhvr>
                                      <p:to>
                                        <p:strVal val="tru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9A6AE0F-FB41-447F-B96B-29DD7CCD5E0E}"/>
                                            </p:graphicEl>
                                          </p:spTgt>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graphicFrame>
        <p:nvGraphicFramePr>
          <p:cNvPr id="4" name="3 Diagrama"/>
          <p:cNvGraphicFramePr/>
          <p:nvPr/>
        </p:nvGraphicFramePr>
        <p:xfrm>
          <a:off x="1475656" y="980728"/>
          <a:ext cx="60960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1547664" y="3068960"/>
            <a:ext cx="6048672" cy="1015663"/>
          </a:xfrm>
          <a:prstGeom prst="rect">
            <a:avLst/>
          </a:prstGeom>
          <a:noFill/>
        </p:spPr>
        <p:txBody>
          <a:bodyPr wrap="square" rtlCol="0">
            <a:spAutoFit/>
          </a:bodyPr>
          <a:lstStyle/>
          <a:p>
            <a:pPr algn="just"/>
            <a:r>
              <a:rPr lang="es-ES" sz="2000" b="1" dirty="0" smtClean="0">
                <a:effectLst>
                  <a:outerShdw blurRad="38100" dist="38100" dir="2700000" algn="tl">
                    <a:srgbClr val="000000">
                      <a:alpha val="43137"/>
                    </a:srgbClr>
                  </a:outerShdw>
                </a:effectLst>
              </a:rPr>
              <a:t>En general, los tableros de CAA, utilizan un conjunto pictogramas que se agrupan dentro de determinadas categorías.</a:t>
            </a:r>
            <a:endParaRPr lang="es-ES" sz="2000" b="1" dirty="0">
              <a:effectLst>
                <a:outerShdw blurRad="38100" dist="38100" dir="2700000" algn="tl">
                  <a:srgbClr val="000000">
                    <a:alpha val="43137"/>
                  </a:srgbClr>
                </a:outerShdw>
              </a:effectLst>
            </a:endParaRPr>
          </a:p>
        </p:txBody>
      </p:sp>
      <p:sp>
        <p:nvSpPr>
          <p:cNvPr id="6" name="5 CuadroTexto"/>
          <p:cNvSpPr txBox="1"/>
          <p:nvPr/>
        </p:nvSpPr>
        <p:spPr>
          <a:xfrm>
            <a:off x="1547664" y="4293096"/>
            <a:ext cx="6048672" cy="1015663"/>
          </a:xfrm>
          <a:prstGeom prst="rect">
            <a:avLst/>
          </a:prstGeom>
          <a:noFill/>
        </p:spPr>
        <p:txBody>
          <a:bodyPr wrap="square" rtlCol="0">
            <a:spAutoFit/>
          </a:bodyPr>
          <a:lstStyle/>
          <a:p>
            <a:pPr algn="just"/>
            <a:r>
              <a:rPr lang="es-ES" sz="2000" b="1" dirty="0" smtClean="0">
                <a:effectLst>
                  <a:outerShdw blurRad="38100" dist="38100" dir="2700000" algn="tl">
                    <a:srgbClr val="000000">
                      <a:alpha val="43137"/>
                    </a:srgbClr>
                  </a:outerShdw>
                </a:effectLst>
              </a:rPr>
              <a:t>Cada pictograma puede ser editado por la persona para poner en el, la imagen que crea mas adecuada e incluso, puede asociales un sonido que lo represente</a:t>
            </a:r>
            <a:endParaRPr lang="es-E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80426CE4-AA10-47FC-8494-73917EAADF2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1F67567-CB26-4234-B708-27338E707F7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A0029ED5-B01F-434C-9E5F-5408C367928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5EEC42E-8405-4536-B989-C991FA1D2E7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EAFB764-A5D8-4605-A185-2C3E4C129900}"/>
                                            </p:graphicEl>
                                          </p:spTgt>
                                        </p:tgtEl>
                                        <p:attrNameLst>
                                          <p:attrName>style.visibility</p:attrName>
                                        </p:attrNameLst>
                                      </p:cBhvr>
                                      <p:to>
                                        <p:strVal val="visible"/>
                                      </p:to>
                                    </p:set>
                                  </p:childTnLst>
                                </p:cTn>
                              </p:par>
                              <p:par>
                                <p:cTn id="15" presetID="1" presetClass="emph" presetSubtype="2" fill="hold" grpId="0" nodeType="withEffect">
                                  <p:stCondLst>
                                    <p:cond delay="0"/>
                                  </p:stCondLst>
                                  <p:childTnLst>
                                    <p:animClr clrSpc="rgb">
                                      <p:cBhvr>
                                        <p:cTn id="16" dur="2000" fill="hold"/>
                                        <p:tgtEl>
                                          <p:spTgt spid="4">
                                            <p:graphicEl>
                                              <a:dgm id="{69A6AE0F-FB41-447F-B96B-29DD7CCD5E0E}"/>
                                            </p:graphicEl>
                                          </p:spTgt>
                                        </p:tgtEl>
                                        <p:attrNameLst>
                                          <p:attrName>fillcolor</p:attrName>
                                        </p:attrNameLst>
                                      </p:cBhvr>
                                      <p:to>
                                        <a:srgbClr val="FFFF00"/>
                                      </p:to>
                                    </p:animClr>
                                    <p:set>
                                      <p:cBhvr>
                                        <p:cTn id="17" dur="2000" fill="hold"/>
                                        <p:tgtEl>
                                          <p:spTgt spid="4">
                                            <p:graphicEl>
                                              <a:dgm id="{69A6AE0F-FB41-447F-B96B-29DD7CCD5E0E}"/>
                                            </p:graphicEl>
                                          </p:spTgt>
                                        </p:tgtEl>
                                        <p:attrNameLst>
                                          <p:attrName>fill.type</p:attrName>
                                        </p:attrNameLst>
                                      </p:cBhvr>
                                      <p:to>
                                        <p:strVal val="solid"/>
                                      </p:to>
                                    </p:set>
                                    <p:set>
                                      <p:cBhvr>
                                        <p:cTn id="18" dur="2000" fill="hold"/>
                                        <p:tgtEl>
                                          <p:spTgt spid="4">
                                            <p:graphicEl>
                                              <a:dgm id="{69A6AE0F-FB41-447F-B96B-29DD7CCD5E0E}"/>
                                            </p:graphicEl>
                                          </p:spTgt>
                                        </p:tgtEl>
                                        <p:attrNameLst>
                                          <p:attrName>fill.on</p:attrName>
                                        </p:attrNameLst>
                                      </p:cBhvr>
                                      <p:to>
                                        <p:strVal val="tru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251520" y="1772816"/>
            <a:ext cx="4510189" cy="2447386"/>
          </a:xfrm>
          <a:prstGeom prst="rect">
            <a:avLst/>
          </a:prstGeom>
          <a:noFill/>
          <a:ln w="9525">
            <a:noFill/>
            <a:miter lim="800000"/>
            <a:headEnd/>
            <a:tailEnd/>
          </a:ln>
          <a:scene3d>
            <a:camera prst="orthographicFront">
              <a:rot lat="0" lon="0" rev="0"/>
            </a:camera>
            <a:lightRig rig="threePt" dir="t"/>
          </a:scene3d>
        </p:spPr>
      </p:pic>
      <p:pic>
        <p:nvPicPr>
          <p:cNvPr id="1027" name="Picture 3"/>
          <p:cNvPicPr>
            <a:picLocks noChangeAspect="1" noChangeArrowheads="1"/>
          </p:cNvPicPr>
          <p:nvPr/>
        </p:nvPicPr>
        <p:blipFill>
          <a:blip r:embed="rId3" cstate="print"/>
          <a:srcRect/>
          <a:stretch>
            <a:fillRect/>
          </a:stretch>
        </p:blipFill>
        <p:spPr bwMode="auto">
          <a:xfrm>
            <a:off x="4499992" y="4149080"/>
            <a:ext cx="4457700" cy="2520280"/>
          </a:xfrm>
          <a:prstGeom prst="rect">
            <a:avLst/>
          </a:prstGeom>
          <a:noFill/>
          <a:ln w="9525">
            <a:noFill/>
            <a:miter lim="800000"/>
            <a:headEnd/>
            <a:tailEnd/>
          </a:ln>
        </p:spPr>
      </p:pic>
      <p:sp>
        <p:nvSpPr>
          <p:cNvPr id="10" name="9 CuadroTexto"/>
          <p:cNvSpPr txBox="1"/>
          <p:nvPr/>
        </p:nvSpPr>
        <p:spPr>
          <a:xfrm>
            <a:off x="179512" y="1052736"/>
            <a:ext cx="1390445" cy="830997"/>
          </a:xfrm>
          <a:prstGeom prst="rect">
            <a:avLst/>
          </a:prstGeom>
          <a:noFill/>
        </p:spPr>
        <p:txBody>
          <a:bodyPr wrap="none" rtlCol="0">
            <a:spAutoFit/>
          </a:bodyPr>
          <a:lstStyle/>
          <a:p>
            <a:r>
              <a:rPr lang="es-ES" sz="4800" b="1" dirty="0" smtClean="0">
                <a:effectLst>
                  <a:outerShdw blurRad="38100" dist="38100" dir="2700000" algn="tl">
                    <a:srgbClr val="000000">
                      <a:alpha val="43137"/>
                    </a:srgbClr>
                  </a:outerShdw>
                </a:effectLst>
              </a:rPr>
              <a:t>TICO</a:t>
            </a:r>
            <a:endParaRPr lang="es-ES" sz="4800" b="1" dirty="0">
              <a:effectLst>
                <a:outerShdw blurRad="38100" dist="38100" dir="2700000" algn="tl">
                  <a:srgbClr val="000000">
                    <a:alpha val="43137"/>
                  </a:srgbClr>
                </a:outerShdw>
              </a:effectLst>
            </a:endParaRPr>
          </a:p>
        </p:txBody>
      </p:sp>
      <p:sp>
        <p:nvSpPr>
          <p:cNvPr id="11" name="10 Flecha derecha"/>
          <p:cNvSpPr/>
          <p:nvPr/>
        </p:nvSpPr>
        <p:spPr>
          <a:xfrm>
            <a:off x="4860032" y="2996952"/>
            <a:ext cx="24482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CuadroTexto"/>
          <p:cNvSpPr txBox="1"/>
          <p:nvPr/>
        </p:nvSpPr>
        <p:spPr>
          <a:xfrm>
            <a:off x="7380312" y="2780928"/>
            <a:ext cx="949812" cy="461665"/>
          </a:xfrm>
          <a:prstGeom prst="rect">
            <a:avLst/>
          </a:prstGeom>
          <a:noFill/>
        </p:spPr>
        <p:txBody>
          <a:bodyPr wrap="none" rtlCol="0">
            <a:spAutoFit/>
          </a:bodyPr>
          <a:lstStyle/>
          <a:p>
            <a:r>
              <a:rPr lang="es-ES" sz="2400" b="1" dirty="0" smtClean="0">
                <a:effectLst>
                  <a:outerShdw blurRad="38100" dist="38100" dir="2700000" algn="tl">
                    <a:srgbClr val="000000">
                      <a:alpha val="43137"/>
                    </a:srgbClr>
                  </a:outerShdw>
                </a:effectLst>
              </a:rPr>
              <a:t>Editor</a:t>
            </a:r>
            <a:endParaRPr lang="es-ES" sz="2400" b="1" dirty="0">
              <a:effectLst>
                <a:outerShdw blurRad="38100" dist="38100" dir="2700000" algn="tl">
                  <a:srgbClr val="000000">
                    <a:alpha val="43137"/>
                  </a:srgbClr>
                </a:outerShdw>
              </a:effectLst>
            </a:endParaRPr>
          </a:p>
        </p:txBody>
      </p:sp>
      <p:sp>
        <p:nvSpPr>
          <p:cNvPr id="14" name="13 Flecha derecha"/>
          <p:cNvSpPr/>
          <p:nvPr/>
        </p:nvSpPr>
        <p:spPr>
          <a:xfrm rot="10800000">
            <a:off x="1907704" y="5589240"/>
            <a:ext cx="25202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23528" y="5373216"/>
            <a:ext cx="1479892" cy="461665"/>
          </a:xfrm>
          <a:prstGeom prst="rect">
            <a:avLst/>
          </a:prstGeom>
          <a:noFill/>
        </p:spPr>
        <p:txBody>
          <a:bodyPr wrap="none" rtlCol="0">
            <a:spAutoFit/>
          </a:bodyPr>
          <a:lstStyle/>
          <a:p>
            <a:r>
              <a:rPr lang="es-ES" sz="2400" b="1" dirty="0" smtClean="0">
                <a:effectLst>
                  <a:outerShdw blurRad="38100" dist="38100" dir="2700000" algn="tl">
                    <a:srgbClr val="000000">
                      <a:alpha val="43137"/>
                    </a:srgbClr>
                  </a:outerShdw>
                </a:effectLst>
              </a:rPr>
              <a:t>Interprete</a:t>
            </a:r>
            <a:endParaRPr lang="es-E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2000"/>
                                        <p:tgtEl>
                                          <p:spTgt spid="10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sp>
        <p:nvSpPr>
          <p:cNvPr id="10" name="9 CuadroTexto"/>
          <p:cNvSpPr txBox="1"/>
          <p:nvPr/>
        </p:nvSpPr>
        <p:spPr>
          <a:xfrm>
            <a:off x="251520" y="908720"/>
            <a:ext cx="2590581" cy="830997"/>
          </a:xfrm>
          <a:prstGeom prst="rect">
            <a:avLst/>
          </a:prstGeom>
          <a:noFill/>
        </p:spPr>
        <p:txBody>
          <a:bodyPr wrap="none" rtlCol="0">
            <a:spAutoFit/>
          </a:bodyPr>
          <a:lstStyle/>
          <a:p>
            <a:r>
              <a:rPr lang="es-ES" sz="4800" b="1" dirty="0" smtClean="0">
                <a:effectLst>
                  <a:outerShdw blurRad="38100" dist="38100" dir="2700000" algn="tl">
                    <a:srgbClr val="000000">
                      <a:alpha val="43137"/>
                    </a:srgbClr>
                  </a:outerShdw>
                </a:effectLst>
              </a:rPr>
              <a:t>AraBoard</a:t>
            </a:r>
            <a:endParaRPr lang="es-ES" sz="4800" b="1" dirty="0">
              <a:effectLst>
                <a:outerShdw blurRad="38100" dist="38100" dir="2700000" algn="tl">
                  <a:srgbClr val="000000">
                    <a:alpha val="43137"/>
                  </a:srgbClr>
                </a:outerShdw>
              </a:effectLst>
            </a:endParaRPr>
          </a:p>
        </p:txBody>
      </p:sp>
      <p:sp>
        <p:nvSpPr>
          <p:cNvPr id="13" name="12 CuadroTexto"/>
          <p:cNvSpPr txBox="1"/>
          <p:nvPr/>
        </p:nvSpPr>
        <p:spPr>
          <a:xfrm>
            <a:off x="7380312" y="2780928"/>
            <a:ext cx="949812" cy="461665"/>
          </a:xfrm>
          <a:prstGeom prst="rect">
            <a:avLst/>
          </a:prstGeom>
          <a:noFill/>
        </p:spPr>
        <p:txBody>
          <a:bodyPr wrap="none" rtlCol="0">
            <a:spAutoFit/>
          </a:bodyPr>
          <a:lstStyle/>
          <a:p>
            <a:r>
              <a:rPr lang="es-ES" sz="2400" b="1" dirty="0" smtClean="0">
                <a:effectLst>
                  <a:outerShdw blurRad="38100" dist="38100" dir="2700000" algn="tl">
                    <a:srgbClr val="000000">
                      <a:alpha val="43137"/>
                    </a:srgbClr>
                  </a:outerShdw>
                </a:effectLst>
              </a:rPr>
              <a:t>Editor</a:t>
            </a:r>
            <a:endParaRPr lang="es-ES" sz="2400" b="1" dirty="0">
              <a:effectLst>
                <a:outerShdw blurRad="38100" dist="38100" dir="2700000" algn="tl">
                  <a:srgbClr val="000000">
                    <a:alpha val="43137"/>
                  </a:srgbClr>
                </a:outerShdw>
              </a:effectLst>
            </a:endParaRPr>
          </a:p>
        </p:txBody>
      </p:sp>
      <p:sp>
        <p:nvSpPr>
          <p:cNvPr id="15" name="14 CuadroTexto"/>
          <p:cNvSpPr txBox="1"/>
          <p:nvPr/>
        </p:nvSpPr>
        <p:spPr>
          <a:xfrm>
            <a:off x="323528" y="5373216"/>
            <a:ext cx="1479892" cy="461665"/>
          </a:xfrm>
          <a:prstGeom prst="rect">
            <a:avLst/>
          </a:prstGeom>
          <a:noFill/>
        </p:spPr>
        <p:txBody>
          <a:bodyPr wrap="none" rtlCol="0">
            <a:spAutoFit/>
          </a:bodyPr>
          <a:lstStyle/>
          <a:p>
            <a:r>
              <a:rPr lang="es-ES" sz="2400" b="1" dirty="0" smtClean="0">
                <a:effectLst>
                  <a:outerShdw blurRad="38100" dist="38100" dir="2700000" algn="tl">
                    <a:srgbClr val="000000">
                      <a:alpha val="43137"/>
                    </a:srgbClr>
                  </a:outerShdw>
                </a:effectLst>
              </a:rPr>
              <a:t>Interprete</a:t>
            </a:r>
            <a:endParaRPr lang="es-ES" sz="2400" b="1" dirty="0">
              <a:effectLst>
                <a:outerShdw blurRad="38100" dist="38100" dir="2700000" algn="tl">
                  <a:srgbClr val="000000">
                    <a:alpha val="43137"/>
                  </a:srgbClr>
                </a:outerShdw>
              </a:effectLst>
            </a:endParaRPr>
          </a:p>
        </p:txBody>
      </p:sp>
      <p:pic>
        <p:nvPicPr>
          <p:cNvPr id="12" name="Picture 4"/>
          <p:cNvPicPr>
            <a:picLocks noChangeAspect="1" noChangeArrowheads="1"/>
          </p:cNvPicPr>
          <p:nvPr/>
        </p:nvPicPr>
        <p:blipFill>
          <a:blip r:embed="rId2" cstate="print"/>
          <a:srcRect/>
          <a:stretch>
            <a:fillRect/>
          </a:stretch>
        </p:blipFill>
        <p:spPr bwMode="auto">
          <a:xfrm>
            <a:off x="251520" y="1772816"/>
            <a:ext cx="4536504" cy="2448272"/>
          </a:xfrm>
          <a:prstGeom prst="rect">
            <a:avLst/>
          </a:prstGeom>
          <a:noFill/>
          <a:ln w="9525">
            <a:noFill/>
            <a:miter lim="800000"/>
            <a:headEnd/>
            <a:tailEnd/>
          </a:ln>
        </p:spPr>
      </p:pic>
      <p:pic>
        <p:nvPicPr>
          <p:cNvPr id="16" name="Picture 5"/>
          <p:cNvPicPr>
            <a:picLocks noChangeAspect="1" noChangeArrowheads="1"/>
          </p:cNvPicPr>
          <p:nvPr/>
        </p:nvPicPr>
        <p:blipFill>
          <a:blip r:embed="rId3" cstate="print"/>
          <a:srcRect/>
          <a:stretch>
            <a:fillRect/>
          </a:stretch>
        </p:blipFill>
        <p:spPr bwMode="auto">
          <a:xfrm>
            <a:off x="4572000" y="4077072"/>
            <a:ext cx="4392488" cy="2520280"/>
          </a:xfrm>
          <a:prstGeom prst="rect">
            <a:avLst/>
          </a:prstGeom>
          <a:noFill/>
          <a:ln w="9525">
            <a:noFill/>
            <a:miter lim="800000"/>
            <a:headEnd/>
            <a:tailEnd/>
          </a:ln>
        </p:spPr>
      </p:pic>
      <p:sp>
        <p:nvSpPr>
          <p:cNvPr id="17" name="16 Flecha derecha"/>
          <p:cNvSpPr/>
          <p:nvPr/>
        </p:nvSpPr>
        <p:spPr>
          <a:xfrm>
            <a:off x="4860032" y="2996952"/>
            <a:ext cx="24482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Flecha derecha"/>
          <p:cNvSpPr/>
          <p:nvPr/>
        </p:nvSpPr>
        <p:spPr>
          <a:xfrm rot="10800000">
            <a:off x="1907704" y="5589240"/>
            <a:ext cx="25202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7"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pic>
        <p:nvPicPr>
          <p:cNvPr id="1030" name="Picture 6"/>
          <p:cNvPicPr>
            <a:picLocks noChangeAspect="1" noChangeArrowheads="1"/>
          </p:cNvPicPr>
          <p:nvPr/>
        </p:nvPicPr>
        <p:blipFill>
          <a:blip r:embed="rId2" cstate="print"/>
          <a:srcRect/>
          <a:stretch>
            <a:fillRect/>
          </a:stretch>
        </p:blipFill>
        <p:spPr bwMode="auto">
          <a:xfrm>
            <a:off x="899592" y="1772816"/>
            <a:ext cx="7488832" cy="4590510"/>
          </a:xfrm>
          <a:prstGeom prst="rect">
            <a:avLst/>
          </a:prstGeom>
          <a:noFill/>
          <a:ln w="9525">
            <a:noFill/>
            <a:miter lim="800000"/>
            <a:headEnd/>
            <a:tailEnd/>
          </a:ln>
        </p:spPr>
      </p:pic>
      <p:sp>
        <p:nvSpPr>
          <p:cNvPr id="10" name="9 CuadroTexto"/>
          <p:cNvSpPr txBox="1"/>
          <p:nvPr/>
        </p:nvSpPr>
        <p:spPr>
          <a:xfrm>
            <a:off x="899592" y="908720"/>
            <a:ext cx="5022850" cy="830997"/>
          </a:xfrm>
          <a:prstGeom prst="rect">
            <a:avLst/>
          </a:prstGeom>
          <a:noFill/>
        </p:spPr>
        <p:txBody>
          <a:bodyPr wrap="none" rtlCol="0">
            <a:spAutoFit/>
          </a:bodyPr>
          <a:lstStyle/>
          <a:p>
            <a:r>
              <a:rPr lang="es-ES" sz="4800" b="1" dirty="0" smtClean="0">
                <a:effectLst>
                  <a:outerShdw blurRad="38100" dist="38100" dir="2700000" algn="tl">
                    <a:srgbClr val="000000">
                      <a:alpha val="43137"/>
                    </a:srgbClr>
                  </a:outerShdw>
                </a:effectLst>
              </a:rPr>
              <a:t>Comunicador C.P.A</a:t>
            </a:r>
            <a:endParaRPr lang="es-ES"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pic>
        <p:nvPicPr>
          <p:cNvPr id="1031" name="Picture 7"/>
          <p:cNvPicPr>
            <a:picLocks noChangeAspect="1" noChangeArrowheads="1"/>
          </p:cNvPicPr>
          <p:nvPr/>
        </p:nvPicPr>
        <p:blipFill>
          <a:blip r:embed="rId2" cstate="print"/>
          <a:srcRect/>
          <a:stretch>
            <a:fillRect/>
          </a:stretch>
        </p:blipFill>
        <p:spPr bwMode="auto">
          <a:xfrm>
            <a:off x="827584" y="1772817"/>
            <a:ext cx="7560840" cy="4608511"/>
          </a:xfrm>
          <a:prstGeom prst="rect">
            <a:avLst/>
          </a:prstGeom>
          <a:noFill/>
          <a:ln w="9525">
            <a:noFill/>
            <a:miter lim="800000"/>
            <a:headEnd/>
            <a:tailEnd/>
          </a:ln>
        </p:spPr>
      </p:pic>
      <p:sp>
        <p:nvSpPr>
          <p:cNvPr id="10" name="9 CuadroTexto"/>
          <p:cNvSpPr txBox="1"/>
          <p:nvPr/>
        </p:nvSpPr>
        <p:spPr>
          <a:xfrm>
            <a:off x="899592" y="908720"/>
            <a:ext cx="2640082" cy="830997"/>
          </a:xfrm>
          <a:prstGeom prst="rect">
            <a:avLst/>
          </a:prstGeom>
          <a:noFill/>
        </p:spPr>
        <p:txBody>
          <a:bodyPr wrap="none" rtlCol="0">
            <a:spAutoFit/>
          </a:bodyPr>
          <a:lstStyle/>
          <a:p>
            <a:r>
              <a:rPr lang="es-ES" sz="4800" b="1" dirty="0" smtClean="0">
                <a:effectLst>
                  <a:outerShdw blurRad="38100" dist="38100" dir="2700000" algn="tl">
                    <a:srgbClr val="000000">
                      <a:alpha val="43137"/>
                    </a:srgbClr>
                  </a:outerShdw>
                </a:effectLst>
              </a:rPr>
              <a:t>SoyVisual</a:t>
            </a:r>
            <a:endParaRPr lang="es-ES"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fade">
                                      <p:cBhvr>
                                        <p:cTn id="12"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0" contrast="-40000"/>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5292080" y="5517232"/>
            <a:ext cx="3240360" cy="1015663"/>
          </a:xfrm>
          <a:prstGeom prst="rect">
            <a:avLst/>
          </a:prstGeom>
          <a:noFill/>
        </p:spPr>
        <p:txBody>
          <a:bodyPr wrap="square" rtlCol="0">
            <a:spAutoFit/>
          </a:bodyPr>
          <a:lstStyle/>
          <a:p>
            <a:pPr lvl="0" algn="ctr"/>
            <a:r>
              <a:rPr lang="es-AR" sz="6000" b="1" dirty="0" smtClean="0">
                <a:solidFill>
                  <a:srgbClr val="C00000"/>
                </a:solidFill>
                <a:effectLst>
                  <a:outerShdw blurRad="38100" dist="38100" dir="2700000" algn="tl">
                    <a:srgbClr val="000000">
                      <a:alpha val="43137"/>
                    </a:srgbClr>
                  </a:outerShdw>
                </a:effectLst>
              </a:rPr>
              <a:t>DISEÑO</a:t>
            </a:r>
          </a:p>
        </p:txBody>
      </p:sp>
      <p:sp>
        <p:nvSpPr>
          <p:cNvPr id="3" name="2 Rectángulo"/>
          <p:cNvSpPr/>
          <p:nvPr/>
        </p:nvSpPr>
        <p:spPr>
          <a:xfrm>
            <a:off x="467544" y="260648"/>
            <a:ext cx="3520516" cy="1015663"/>
          </a:xfrm>
          <a:prstGeom prst="rect">
            <a:avLst/>
          </a:prstGeom>
        </p:spPr>
        <p:txBody>
          <a:bodyPr wrap="none">
            <a:spAutoFit/>
          </a:bodyPr>
          <a:lstStyle/>
          <a:p>
            <a:pPr lvl="0" algn="ctr"/>
            <a:r>
              <a:rPr lang="es-AR" sz="6000" b="1" dirty="0" smtClean="0">
                <a:solidFill>
                  <a:srgbClr val="C00000"/>
                </a:solidFill>
                <a:effectLst>
                  <a:outerShdw blurRad="38100" dist="38100" dir="2700000" algn="tl">
                    <a:srgbClr val="000000">
                      <a:alpha val="43137"/>
                    </a:srgbClr>
                  </a:outerShdw>
                </a:effectLst>
              </a:rPr>
              <a:t>ComuniCA</a:t>
            </a:r>
            <a:endParaRPr lang="es-ES" sz="6000" dirty="0">
              <a:solidFill>
                <a:srgbClr val="C00000"/>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0" contrast="-40000"/>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t>Índice</a:t>
            </a:r>
            <a:endParaRPr lang="es-ES" b="1" dirty="0"/>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26" name="25 Imagen" descr="images (3).png"/>
          <p:cNvPicPr>
            <a:picLocks noChangeAspect="1"/>
          </p:cNvPicPr>
          <p:nvPr/>
        </p:nvPicPr>
        <p:blipFill>
          <a:blip r:embed="rId2" cstate="print"/>
          <a:stretch>
            <a:fillRect/>
          </a:stretch>
        </p:blipFill>
        <p:spPr>
          <a:xfrm>
            <a:off x="1835696" y="2060848"/>
            <a:ext cx="5400600" cy="2377430"/>
          </a:xfrm>
          <a:prstGeom prst="rect">
            <a:avLst/>
          </a:prstGeom>
        </p:spPr>
      </p:pic>
      <p:sp>
        <p:nvSpPr>
          <p:cNvPr id="3" name="2 CuadroTexto"/>
          <p:cNvSpPr txBox="1"/>
          <p:nvPr/>
        </p:nvSpPr>
        <p:spPr>
          <a:xfrm>
            <a:off x="2627784" y="116632"/>
            <a:ext cx="4176464" cy="861774"/>
          </a:xfrm>
          <a:prstGeom prst="rect">
            <a:avLst/>
          </a:prstGeom>
          <a:noFill/>
        </p:spPr>
        <p:txBody>
          <a:bodyPr wrap="square" rtlCol="0">
            <a:spAutoFit/>
          </a:bodyPr>
          <a:lstStyle/>
          <a:p>
            <a:pPr lvl="0"/>
            <a:r>
              <a:rPr lang="es-AR" sz="3200" b="1" dirty="0" smtClean="0">
                <a:effectLst>
                  <a:outerShdw blurRad="38100" dist="38100" dir="2700000" algn="tl">
                    <a:srgbClr val="000000">
                      <a:alpha val="43137"/>
                    </a:srgbClr>
                  </a:outerShdw>
                </a:effectLst>
              </a:rPr>
              <a:t>DISEÑO DE ComuniCA</a:t>
            </a:r>
            <a:endParaRPr lang="es-ES" sz="3200" b="1" dirty="0" smtClean="0">
              <a:effectLst>
                <a:outerShdw blurRad="38100" dist="38100" dir="2700000" algn="tl">
                  <a:srgbClr val="000000">
                    <a:alpha val="43137"/>
                  </a:srgbClr>
                </a:outerShdw>
              </a:effectLst>
            </a:endParaRPr>
          </a:p>
          <a:p>
            <a:endParaRPr lang="es-ES" dirty="0"/>
          </a:p>
        </p:txBody>
      </p:sp>
      <p:pic>
        <p:nvPicPr>
          <p:cNvPr id="5" name="4 Imagen" descr="ck-editor.png"/>
          <p:cNvPicPr>
            <a:picLocks noChangeAspect="1"/>
          </p:cNvPicPr>
          <p:nvPr/>
        </p:nvPicPr>
        <p:blipFill>
          <a:blip r:embed="rId3" cstate="print"/>
          <a:stretch>
            <a:fillRect/>
          </a:stretch>
        </p:blipFill>
        <p:spPr>
          <a:xfrm>
            <a:off x="251520" y="3645024"/>
            <a:ext cx="1143000" cy="1143000"/>
          </a:xfrm>
          <a:prstGeom prst="rect">
            <a:avLst/>
          </a:prstGeom>
        </p:spPr>
      </p:pic>
      <p:pic>
        <p:nvPicPr>
          <p:cNvPr id="6" name="5 Imagen" descr="fb-art.png"/>
          <p:cNvPicPr>
            <a:picLocks noChangeAspect="1"/>
          </p:cNvPicPr>
          <p:nvPr/>
        </p:nvPicPr>
        <p:blipFill>
          <a:blip r:embed="rId4" cstate="print"/>
          <a:stretch>
            <a:fillRect/>
          </a:stretch>
        </p:blipFill>
        <p:spPr>
          <a:xfrm>
            <a:off x="395536" y="1628800"/>
            <a:ext cx="881063" cy="881063"/>
          </a:xfrm>
          <a:prstGeom prst="rect">
            <a:avLst/>
          </a:prstGeom>
        </p:spPr>
      </p:pic>
      <p:pic>
        <p:nvPicPr>
          <p:cNvPr id="8" name="7 Imagen" descr="social-twitter-button-blue-icon--social-bookmark-iconset--yootheme-22.png"/>
          <p:cNvPicPr>
            <a:picLocks noChangeAspect="1"/>
          </p:cNvPicPr>
          <p:nvPr/>
        </p:nvPicPr>
        <p:blipFill>
          <a:blip r:embed="rId5" cstate="print"/>
          <a:stretch>
            <a:fillRect/>
          </a:stretch>
        </p:blipFill>
        <p:spPr>
          <a:xfrm>
            <a:off x="827584" y="5013176"/>
            <a:ext cx="1072896" cy="1072896"/>
          </a:xfrm>
          <a:prstGeom prst="rect">
            <a:avLst/>
          </a:prstGeom>
        </p:spPr>
      </p:pic>
      <p:pic>
        <p:nvPicPr>
          <p:cNvPr id="13" name="12 Imagen" descr="download (2).png"/>
          <p:cNvPicPr>
            <a:picLocks noChangeAspect="1"/>
          </p:cNvPicPr>
          <p:nvPr/>
        </p:nvPicPr>
        <p:blipFill>
          <a:blip r:embed="rId6" cstate="print"/>
          <a:stretch>
            <a:fillRect/>
          </a:stretch>
        </p:blipFill>
        <p:spPr>
          <a:xfrm>
            <a:off x="1115616" y="260648"/>
            <a:ext cx="884684" cy="884684"/>
          </a:xfrm>
          <a:prstGeom prst="rect">
            <a:avLst/>
          </a:prstGeom>
        </p:spPr>
      </p:pic>
      <p:pic>
        <p:nvPicPr>
          <p:cNvPr id="2051" name="Picture 3"/>
          <p:cNvPicPr>
            <a:picLocks noChangeAspect="1" noChangeArrowheads="1"/>
          </p:cNvPicPr>
          <p:nvPr/>
        </p:nvPicPr>
        <p:blipFill>
          <a:blip r:embed="rId7" cstate="print"/>
          <a:srcRect/>
          <a:stretch>
            <a:fillRect/>
          </a:stretch>
        </p:blipFill>
        <p:spPr bwMode="auto">
          <a:xfrm>
            <a:off x="2699792" y="3429000"/>
            <a:ext cx="3524250" cy="981075"/>
          </a:xfrm>
          <a:prstGeom prst="rect">
            <a:avLst/>
          </a:prstGeom>
          <a:noFill/>
          <a:ln w="9525">
            <a:noFill/>
            <a:miter lim="800000"/>
            <a:headEnd/>
            <a:tailEnd/>
          </a:ln>
        </p:spPr>
      </p:pic>
      <p:pic>
        <p:nvPicPr>
          <p:cNvPr id="11" name="10 Imagen" descr="images (4).jpg"/>
          <p:cNvPicPr>
            <a:picLocks noChangeAspect="1"/>
          </p:cNvPicPr>
          <p:nvPr/>
        </p:nvPicPr>
        <p:blipFill>
          <a:blip r:embed="rId8" cstate="print"/>
          <a:stretch>
            <a:fillRect/>
          </a:stretch>
        </p:blipFill>
        <p:spPr>
          <a:xfrm>
            <a:off x="7020272" y="548680"/>
            <a:ext cx="1370080" cy="1088136"/>
          </a:xfrm>
          <a:prstGeom prst="rect">
            <a:avLst/>
          </a:prstGeom>
        </p:spPr>
      </p:pic>
      <p:pic>
        <p:nvPicPr>
          <p:cNvPr id="12" name="11 Imagen" descr="images (5).jpg"/>
          <p:cNvPicPr>
            <a:picLocks noChangeAspect="1"/>
          </p:cNvPicPr>
          <p:nvPr/>
        </p:nvPicPr>
        <p:blipFill>
          <a:blip r:embed="rId9" cstate="print"/>
          <a:stretch>
            <a:fillRect/>
          </a:stretch>
        </p:blipFill>
        <p:spPr>
          <a:xfrm>
            <a:off x="7092280" y="4797152"/>
            <a:ext cx="1324794" cy="1152128"/>
          </a:xfrm>
          <a:prstGeom prst="rect">
            <a:avLst/>
          </a:prstGeom>
        </p:spPr>
      </p:pic>
      <p:pic>
        <p:nvPicPr>
          <p:cNvPr id="15" name="14 Imagen" descr="download (3).png"/>
          <p:cNvPicPr>
            <a:picLocks noChangeAspect="1"/>
          </p:cNvPicPr>
          <p:nvPr/>
        </p:nvPicPr>
        <p:blipFill>
          <a:blip r:embed="rId10" cstate="print"/>
          <a:stretch>
            <a:fillRect/>
          </a:stretch>
        </p:blipFill>
        <p:spPr>
          <a:xfrm>
            <a:off x="7596336" y="2564904"/>
            <a:ext cx="1382936" cy="1296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2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11"/>
                                        </p:tgtEl>
                                      </p:cBhvr>
                                    </p:animEffect>
                                    <p:set>
                                      <p:cBhvr>
                                        <p:cTn id="40" dur="1" fill="hold">
                                          <p:stCondLst>
                                            <p:cond delay="19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13"/>
                                        </p:tgtEl>
                                      </p:cBhvr>
                                    </p:animEffect>
                                    <p:set>
                                      <p:cBhvr>
                                        <p:cTn id="46" dur="1" fill="hold">
                                          <p:stCondLst>
                                            <p:cond delay="1999"/>
                                          </p:stCondLst>
                                        </p:cTn>
                                        <p:tgtEl>
                                          <p:spTgt spid="1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8"/>
                                        </p:tgtEl>
                                      </p:cBhvr>
                                    </p:animEffect>
                                    <p:set>
                                      <p:cBhvr>
                                        <p:cTn id="49"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5" name="4 CuadroTexto"/>
          <p:cNvSpPr txBox="1"/>
          <p:nvPr/>
        </p:nvSpPr>
        <p:spPr>
          <a:xfrm>
            <a:off x="2627784" y="116632"/>
            <a:ext cx="4176464" cy="861774"/>
          </a:xfrm>
          <a:prstGeom prst="rect">
            <a:avLst/>
          </a:prstGeom>
          <a:noFill/>
        </p:spPr>
        <p:txBody>
          <a:bodyPr wrap="square" rtlCol="0">
            <a:spAutoFit/>
          </a:bodyPr>
          <a:lstStyle/>
          <a:p>
            <a:pPr lvl="0"/>
            <a:r>
              <a:rPr lang="es-AR" sz="3200" b="1" dirty="0" smtClean="0">
                <a:effectLst>
                  <a:outerShdw blurRad="38100" dist="38100" dir="2700000" algn="tl">
                    <a:srgbClr val="000000">
                      <a:alpha val="43137"/>
                    </a:srgbClr>
                  </a:outerShdw>
                </a:effectLst>
              </a:rPr>
              <a:t>DISEÑO DE ComuniCA</a:t>
            </a:r>
            <a:endParaRPr lang="es-ES" sz="3200" b="1" dirty="0" smtClean="0">
              <a:effectLst>
                <a:outerShdw blurRad="38100" dist="38100" dir="2700000" algn="tl">
                  <a:srgbClr val="000000">
                    <a:alpha val="43137"/>
                  </a:srgbClr>
                </a:outerShdw>
              </a:effectLst>
            </a:endParaRPr>
          </a:p>
          <a:p>
            <a:endParaRPr lang="es-ES" dirty="0"/>
          </a:p>
        </p:txBody>
      </p:sp>
      <p:pic>
        <p:nvPicPr>
          <p:cNvPr id="4" name="1. CKEditor + Araboard.mp4">
            <a:hlinkClick r:id="" action="ppaction://media"/>
          </p:cNvPr>
          <p:cNvPicPr>
            <a:picLocks noRot="1" noChangeAspect="1"/>
          </p:cNvPicPr>
          <p:nvPr>
            <a:videoFile r:link="rId1"/>
          </p:nvPr>
        </p:nvPicPr>
        <p:blipFill>
          <a:blip r:embed="rId3" cstate="print"/>
          <a:stretch>
            <a:fillRect/>
          </a:stretch>
        </p:blipFill>
        <p:spPr>
          <a:xfrm>
            <a:off x="0" y="728700"/>
            <a:ext cx="9144000" cy="6129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5" name="4 CuadroTexto"/>
          <p:cNvSpPr txBox="1"/>
          <p:nvPr/>
        </p:nvSpPr>
        <p:spPr>
          <a:xfrm>
            <a:off x="2627784" y="116632"/>
            <a:ext cx="4176464" cy="861774"/>
          </a:xfrm>
          <a:prstGeom prst="rect">
            <a:avLst/>
          </a:prstGeom>
          <a:noFill/>
        </p:spPr>
        <p:txBody>
          <a:bodyPr wrap="square" rtlCol="0">
            <a:spAutoFit/>
          </a:bodyPr>
          <a:lstStyle/>
          <a:p>
            <a:pPr lvl="0"/>
            <a:r>
              <a:rPr lang="es-AR" sz="3200" b="1" dirty="0" smtClean="0">
                <a:effectLst>
                  <a:outerShdw blurRad="38100" dist="38100" dir="2700000" algn="tl">
                    <a:srgbClr val="000000">
                      <a:alpha val="43137"/>
                    </a:srgbClr>
                  </a:outerShdw>
                </a:effectLst>
              </a:rPr>
              <a:t>DISEÑO DE ComuniCA</a:t>
            </a:r>
            <a:endParaRPr lang="es-ES" sz="3200" b="1" dirty="0" smtClean="0">
              <a:effectLst>
                <a:outerShdw blurRad="38100" dist="38100" dir="2700000" algn="tl">
                  <a:srgbClr val="000000">
                    <a:alpha val="43137"/>
                  </a:srgbClr>
                </a:outerShdw>
              </a:effectLst>
            </a:endParaRPr>
          </a:p>
          <a:p>
            <a:endParaRPr lang="es-ES" dirty="0"/>
          </a:p>
        </p:txBody>
      </p:sp>
      <p:pic>
        <p:nvPicPr>
          <p:cNvPr id="4" name="4. Facebook + Araboard.mp4">
            <a:hlinkClick r:id="" action="ppaction://media"/>
          </p:cNvPr>
          <p:cNvPicPr>
            <a:picLocks noRot="1" noChangeAspect="1"/>
          </p:cNvPicPr>
          <p:nvPr>
            <a:videoFile r:link="rId1"/>
          </p:nvPr>
        </p:nvPicPr>
        <p:blipFill>
          <a:blip r:embed="rId3" cstate="print"/>
          <a:stretch>
            <a:fillRect/>
          </a:stretch>
        </p:blipFill>
        <p:spPr>
          <a:xfrm>
            <a:off x="0" y="692696"/>
            <a:ext cx="9144000" cy="6165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26" name="25 Imagen" descr="images (3).png"/>
          <p:cNvPicPr>
            <a:picLocks noChangeAspect="1"/>
          </p:cNvPicPr>
          <p:nvPr/>
        </p:nvPicPr>
        <p:blipFill>
          <a:blip r:embed="rId3" cstate="print"/>
          <a:stretch>
            <a:fillRect/>
          </a:stretch>
        </p:blipFill>
        <p:spPr>
          <a:xfrm>
            <a:off x="1835696" y="2060848"/>
            <a:ext cx="5400600" cy="2377430"/>
          </a:xfrm>
          <a:prstGeom prst="rect">
            <a:avLst/>
          </a:prstGeom>
        </p:spPr>
      </p:pic>
      <p:sp>
        <p:nvSpPr>
          <p:cNvPr id="3" name="2 CuadroTexto"/>
          <p:cNvSpPr txBox="1"/>
          <p:nvPr/>
        </p:nvSpPr>
        <p:spPr>
          <a:xfrm>
            <a:off x="2627784" y="116632"/>
            <a:ext cx="4176464" cy="861774"/>
          </a:xfrm>
          <a:prstGeom prst="rect">
            <a:avLst/>
          </a:prstGeom>
          <a:noFill/>
        </p:spPr>
        <p:txBody>
          <a:bodyPr wrap="square" rtlCol="0">
            <a:spAutoFit/>
          </a:bodyPr>
          <a:lstStyle/>
          <a:p>
            <a:pPr lvl="0"/>
            <a:r>
              <a:rPr lang="es-AR" sz="3200" b="1" dirty="0" smtClean="0">
                <a:effectLst>
                  <a:outerShdw blurRad="38100" dist="38100" dir="2700000" algn="tl">
                    <a:srgbClr val="000000">
                      <a:alpha val="43137"/>
                    </a:srgbClr>
                  </a:outerShdw>
                </a:effectLst>
              </a:rPr>
              <a:t>DISEÑO DE ComuniCA</a:t>
            </a:r>
            <a:endParaRPr lang="es-ES" sz="3200" b="1" dirty="0" smtClean="0">
              <a:effectLst>
                <a:outerShdw blurRad="38100" dist="38100" dir="2700000" algn="tl">
                  <a:srgbClr val="000000">
                    <a:alpha val="43137"/>
                  </a:srgbClr>
                </a:outerShdw>
              </a:effectLst>
            </a:endParaRPr>
          </a:p>
          <a:p>
            <a:endParaRPr lang="es-ES" dirty="0"/>
          </a:p>
        </p:txBody>
      </p:sp>
      <p:pic>
        <p:nvPicPr>
          <p:cNvPr id="5" name="4 Imagen" descr="ck-editor.png"/>
          <p:cNvPicPr>
            <a:picLocks noChangeAspect="1"/>
          </p:cNvPicPr>
          <p:nvPr/>
        </p:nvPicPr>
        <p:blipFill>
          <a:blip r:embed="rId4" cstate="print"/>
          <a:stretch>
            <a:fillRect/>
          </a:stretch>
        </p:blipFill>
        <p:spPr>
          <a:xfrm>
            <a:off x="251520" y="3645024"/>
            <a:ext cx="1143000" cy="1143000"/>
          </a:xfrm>
          <a:prstGeom prst="rect">
            <a:avLst/>
          </a:prstGeom>
        </p:spPr>
      </p:pic>
      <p:pic>
        <p:nvPicPr>
          <p:cNvPr id="6" name="5 Imagen" descr="fb-art.png"/>
          <p:cNvPicPr>
            <a:picLocks noChangeAspect="1"/>
          </p:cNvPicPr>
          <p:nvPr/>
        </p:nvPicPr>
        <p:blipFill>
          <a:blip r:embed="rId5" cstate="print"/>
          <a:stretch>
            <a:fillRect/>
          </a:stretch>
        </p:blipFill>
        <p:spPr>
          <a:xfrm>
            <a:off x="395536" y="1628800"/>
            <a:ext cx="881063" cy="881063"/>
          </a:xfrm>
          <a:prstGeom prst="rect">
            <a:avLst/>
          </a:prstGeom>
        </p:spPr>
      </p:pic>
      <p:pic>
        <p:nvPicPr>
          <p:cNvPr id="17" name="16 Imagen" descr="images (3).jpg"/>
          <p:cNvPicPr>
            <a:picLocks noChangeAspect="1"/>
          </p:cNvPicPr>
          <p:nvPr/>
        </p:nvPicPr>
        <p:blipFill>
          <a:blip r:embed="rId6" cstate="print"/>
          <a:stretch>
            <a:fillRect/>
          </a:stretch>
        </p:blipFill>
        <p:spPr>
          <a:xfrm>
            <a:off x="7668344" y="4077072"/>
            <a:ext cx="1368152" cy="1152128"/>
          </a:xfrm>
          <a:prstGeom prst="rect">
            <a:avLst/>
          </a:prstGeom>
        </p:spPr>
      </p:pic>
      <p:pic>
        <p:nvPicPr>
          <p:cNvPr id="2051" name="Picture 3"/>
          <p:cNvPicPr>
            <a:picLocks noChangeAspect="1" noChangeArrowheads="1"/>
          </p:cNvPicPr>
          <p:nvPr/>
        </p:nvPicPr>
        <p:blipFill>
          <a:blip r:embed="rId7" cstate="print"/>
          <a:srcRect/>
          <a:stretch>
            <a:fillRect/>
          </a:stretch>
        </p:blipFill>
        <p:spPr bwMode="auto">
          <a:xfrm>
            <a:off x="2699792" y="3429000"/>
            <a:ext cx="3524250" cy="981075"/>
          </a:xfrm>
          <a:prstGeom prst="rect">
            <a:avLst/>
          </a:prstGeom>
          <a:noFill/>
          <a:ln w="9525">
            <a:noFill/>
            <a:miter lim="800000"/>
            <a:headEnd/>
            <a:tailEnd/>
          </a:ln>
        </p:spPr>
      </p:pic>
      <p:pic>
        <p:nvPicPr>
          <p:cNvPr id="9" name="8 Imagen" descr="download (3).png"/>
          <p:cNvPicPr>
            <a:picLocks noChangeAspect="1"/>
          </p:cNvPicPr>
          <p:nvPr/>
        </p:nvPicPr>
        <p:blipFill>
          <a:blip r:embed="rId8" cstate="print"/>
          <a:stretch>
            <a:fillRect/>
          </a:stretch>
        </p:blipFill>
        <p:spPr>
          <a:xfrm>
            <a:off x="7668344" y="2636912"/>
            <a:ext cx="1368152" cy="12591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2000"/>
                                  </p:stCondLst>
                                  <p:childTnLst>
                                    <p:animMotion origin="layout" path="M 1.94444E-6 2.93383E-6 L -0.00382 -0.20708 " pathEditMode="relative" rAng="0" ptsTypes="AA">
                                      <p:cBhvr>
                                        <p:cTn id="6" dur="2000" fill="hold"/>
                                        <p:tgtEl>
                                          <p:spTgt spid="9"/>
                                        </p:tgtEl>
                                        <p:attrNameLst>
                                          <p:attrName>ppt_x</p:attrName>
                                          <p:attrName>ppt_y</p:attrName>
                                        </p:attrNameLst>
                                      </p:cBhvr>
                                      <p:rCtr x="-2" y="-104"/>
                                    </p:animMotion>
                                  </p:childTnLst>
                                </p:cTn>
                              </p:par>
                            </p:childTnLst>
                          </p:cTn>
                        </p:par>
                        <p:par>
                          <p:cTn id="7" fill="hold">
                            <p:stCondLst>
                              <p:cond delay="4000"/>
                            </p:stCondLst>
                            <p:childTnLst>
                              <p:par>
                                <p:cTn id="8" presetID="10"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5" name="4 CuadroTexto"/>
          <p:cNvSpPr txBox="1"/>
          <p:nvPr/>
        </p:nvSpPr>
        <p:spPr>
          <a:xfrm>
            <a:off x="2627784" y="116632"/>
            <a:ext cx="4176464" cy="861774"/>
          </a:xfrm>
          <a:prstGeom prst="rect">
            <a:avLst/>
          </a:prstGeom>
          <a:noFill/>
        </p:spPr>
        <p:txBody>
          <a:bodyPr wrap="square" rtlCol="0">
            <a:spAutoFit/>
          </a:bodyPr>
          <a:lstStyle/>
          <a:p>
            <a:pPr lvl="0"/>
            <a:r>
              <a:rPr lang="es-AR" sz="3200" b="1" dirty="0" smtClean="0">
                <a:effectLst>
                  <a:outerShdw blurRad="38100" dist="38100" dir="2700000" algn="tl">
                    <a:srgbClr val="000000">
                      <a:alpha val="43137"/>
                    </a:srgbClr>
                  </a:outerShdw>
                </a:effectLst>
              </a:rPr>
              <a:t>DISEÑO DE ComuniCA</a:t>
            </a:r>
            <a:endParaRPr lang="es-ES" sz="3200" b="1" dirty="0" smtClean="0">
              <a:effectLst>
                <a:outerShdw blurRad="38100" dist="38100" dir="2700000" algn="tl">
                  <a:srgbClr val="000000">
                    <a:alpha val="43137"/>
                  </a:srgbClr>
                </a:outerShdw>
              </a:effectLst>
            </a:endParaRPr>
          </a:p>
          <a:p>
            <a:endParaRPr lang="es-ES" dirty="0"/>
          </a:p>
        </p:txBody>
      </p:sp>
      <p:pic>
        <p:nvPicPr>
          <p:cNvPr id="6" name="5. Facebook + LSA.mp4">
            <a:hlinkClick r:id="" action="ppaction://media"/>
          </p:cNvPr>
          <p:cNvPicPr>
            <a:picLocks noRot="1" noChangeAspect="1"/>
          </p:cNvPicPr>
          <p:nvPr>
            <a:videoFile r:link="rId1"/>
          </p:nvPr>
        </p:nvPicPr>
        <p:blipFill>
          <a:blip r:embed="rId3" cstate="print"/>
          <a:stretch>
            <a:fillRect/>
          </a:stretch>
        </p:blipFill>
        <p:spPr>
          <a:xfrm>
            <a:off x="0" y="692696"/>
            <a:ext cx="9144000" cy="6165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0" contrast="-40000"/>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467544" y="260648"/>
            <a:ext cx="3520516" cy="1015663"/>
          </a:xfrm>
          <a:prstGeom prst="rect">
            <a:avLst/>
          </a:prstGeom>
        </p:spPr>
        <p:txBody>
          <a:bodyPr wrap="none">
            <a:spAutoFit/>
          </a:bodyPr>
          <a:lstStyle/>
          <a:p>
            <a:pPr lvl="0" algn="ctr"/>
            <a:r>
              <a:rPr lang="es-AR" sz="6000" b="1" dirty="0" smtClean="0">
                <a:solidFill>
                  <a:srgbClr val="C00000"/>
                </a:solidFill>
                <a:effectLst>
                  <a:outerShdw blurRad="38100" dist="38100" dir="2700000" algn="tl">
                    <a:srgbClr val="000000">
                      <a:alpha val="43137"/>
                    </a:srgbClr>
                  </a:outerShdw>
                </a:effectLst>
              </a:rPr>
              <a:t>ComuniCA</a:t>
            </a:r>
            <a:endParaRPr lang="es-ES" sz="6000" dirty="0">
              <a:solidFill>
                <a:srgbClr val="C00000"/>
              </a:solidFill>
              <a:effectLst>
                <a:outerShdw blurRad="38100" dist="38100" dir="2700000" algn="tl">
                  <a:srgbClr val="000000">
                    <a:alpha val="43137"/>
                  </a:srgbClr>
                </a:outerShdw>
              </a:effectLst>
            </a:endParaRPr>
          </a:p>
        </p:txBody>
      </p:sp>
      <p:sp>
        <p:nvSpPr>
          <p:cNvPr id="4" name="3 CuadroTexto"/>
          <p:cNvSpPr txBox="1"/>
          <p:nvPr/>
        </p:nvSpPr>
        <p:spPr>
          <a:xfrm>
            <a:off x="3275856" y="5517232"/>
            <a:ext cx="5472608" cy="1015663"/>
          </a:xfrm>
          <a:prstGeom prst="rect">
            <a:avLst/>
          </a:prstGeom>
          <a:noFill/>
        </p:spPr>
        <p:txBody>
          <a:bodyPr wrap="square" rtlCol="0">
            <a:spAutoFit/>
          </a:bodyPr>
          <a:lstStyle/>
          <a:p>
            <a:pPr lvl="0" algn="ctr"/>
            <a:r>
              <a:rPr lang="es-AR" sz="6000" b="1" dirty="0" smtClean="0">
                <a:solidFill>
                  <a:srgbClr val="C00000"/>
                </a:solidFill>
                <a:effectLst>
                  <a:outerShdw blurRad="38100" dist="38100" dir="2700000" algn="tl">
                    <a:srgbClr val="000000">
                      <a:alpha val="43137"/>
                    </a:srgbClr>
                  </a:outerShdw>
                </a:effectLst>
              </a:rPr>
              <a:t>ARQUITECTURA</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Flecha en U"/>
          <p:cNvSpPr/>
          <p:nvPr/>
        </p:nvSpPr>
        <p:spPr>
          <a:xfrm>
            <a:off x="1403648" y="908720"/>
            <a:ext cx="6696744" cy="20162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9" name="28 Flecha en U"/>
          <p:cNvSpPr/>
          <p:nvPr/>
        </p:nvSpPr>
        <p:spPr>
          <a:xfrm>
            <a:off x="1259632" y="4005064"/>
            <a:ext cx="3672408" cy="2016224"/>
          </a:xfrm>
          <a:prstGeom prst="uturnArrow">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aphicFrame>
        <p:nvGraphicFramePr>
          <p:cNvPr id="3" name="2 Diagrama">
            <a:hlinkClick r:id="" action="ppaction://hlinkshowjump?jump=nextslide" highlightClick="1"/>
          </p:cNvPr>
          <p:cNvGraphicFramePr/>
          <p:nvPr/>
        </p:nvGraphicFramePr>
        <p:xfrm>
          <a:off x="179512" y="188640"/>
          <a:ext cx="87849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 name="30 Imagen" descr="images (4).png"/>
          <p:cNvPicPr>
            <a:picLocks noChangeAspect="1"/>
          </p:cNvPicPr>
          <p:nvPr/>
        </p:nvPicPr>
        <p:blipFill>
          <a:blip r:embed="rId7" cstate="print"/>
          <a:stretch>
            <a:fillRect/>
          </a:stretch>
        </p:blipFill>
        <p:spPr>
          <a:xfrm>
            <a:off x="611560" y="4869160"/>
            <a:ext cx="2781300" cy="1638300"/>
          </a:xfrm>
          <a:prstGeom prst="rect">
            <a:avLst/>
          </a:prstGeom>
        </p:spPr>
      </p:pic>
      <p:pic>
        <p:nvPicPr>
          <p:cNvPr id="15" name="14 Imagen" descr="html5.png"/>
          <p:cNvPicPr>
            <a:picLocks noChangeAspect="1"/>
          </p:cNvPicPr>
          <p:nvPr/>
        </p:nvPicPr>
        <p:blipFill>
          <a:blip r:embed="rId8" cstate="print"/>
          <a:stretch>
            <a:fillRect/>
          </a:stretch>
        </p:blipFill>
        <p:spPr>
          <a:xfrm>
            <a:off x="683568" y="2564904"/>
            <a:ext cx="1428750" cy="1428750"/>
          </a:xfrm>
          <a:prstGeom prst="rect">
            <a:avLst/>
          </a:prstGeom>
        </p:spPr>
      </p:pic>
      <p:sp>
        <p:nvSpPr>
          <p:cNvPr id="4" name="3 Elipse"/>
          <p:cNvSpPr/>
          <p:nvPr/>
        </p:nvSpPr>
        <p:spPr>
          <a:xfrm>
            <a:off x="755576" y="2420888"/>
            <a:ext cx="1728192" cy="17281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FF00"/>
                </a:solidFill>
                <a:effectLst>
                  <a:outerShdw blurRad="38100" dist="38100" dir="2700000" algn="tl">
                    <a:srgbClr val="000000">
                      <a:alpha val="43137"/>
                    </a:srgbClr>
                  </a:outerShdw>
                </a:effectLst>
              </a:rPr>
              <a:t>ARABOARD</a:t>
            </a:r>
            <a:endParaRPr lang="es-ES" sz="1600" b="1" dirty="0">
              <a:solidFill>
                <a:srgbClr val="FFFF00"/>
              </a:solidFill>
              <a:effectLst>
                <a:outerShdw blurRad="38100" dist="38100" dir="2700000" algn="tl">
                  <a:srgbClr val="000000">
                    <a:alpha val="43137"/>
                  </a:srgbClr>
                </a:outerShdw>
              </a:effectLst>
            </a:endParaRPr>
          </a:p>
        </p:txBody>
      </p:sp>
      <p:pic>
        <p:nvPicPr>
          <p:cNvPr id="9" name="8 Imagen" descr="multimedia.png"/>
          <p:cNvPicPr>
            <a:picLocks noChangeAspect="1"/>
          </p:cNvPicPr>
          <p:nvPr/>
        </p:nvPicPr>
        <p:blipFill>
          <a:blip r:embed="rId9" cstate="print"/>
          <a:stretch>
            <a:fillRect/>
          </a:stretch>
        </p:blipFill>
        <p:spPr>
          <a:xfrm>
            <a:off x="5724128" y="476672"/>
            <a:ext cx="1714286" cy="1754286"/>
          </a:xfrm>
          <a:prstGeom prst="rect">
            <a:avLst/>
          </a:prstGeom>
        </p:spPr>
      </p:pic>
      <p:sp>
        <p:nvSpPr>
          <p:cNvPr id="38" name="37 Flecha derecha"/>
          <p:cNvSpPr/>
          <p:nvPr/>
        </p:nvSpPr>
        <p:spPr>
          <a:xfrm rot="10800000">
            <a:off x="2267744" y="3068960"/>
            <a:ext cx="4067500" cy="791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s-ES" dirty="0" smtClean="0"/>
              <a:t>BINDING POR PARAMETRO</a:t>
            </a:r>
            <a:endParaRPr lang="es-ES" dirty="0"/>
          </a:p>
        </p:txBody>
      </p:sp>
      <p:sp>
        <p:nvSpPr>
          <p:cNvPr id="8" name="7 Elipse"/>
          <p:cNvSpPr/>
          <p:nvPr/>
        </p:nvSpPr>
        <p:spPr>
          <a:xfrm>
            <a:off x="6588224" y="2492896"/>
            <a:ext cx="1656184" cy="16561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FF00"/>
                </a:solidFill>
                <a:effectLst>
                  <a:outerShdw blurRad="38100" dist="38100" dir="2700000" algn="tl">
                    <a:srgbClr val="000000">
                      <a:alpha val="43137"/>
                    </a:srgbClr>
                  </a:outerShdw>
                </a:effectLst>
              </a:rPr>
              <a:t>CKEDITOR</a:t>
            </a:r>
            <a:endParaRPr lang="es-ES" sz="1600" b="1" dirty="0">
              <a:solidFill>
                <a:srgbClr val="FFFF00"/>
              </a:solidFill>
              <a:effectLst>
                <a:outerShdw blurRad="38100" dist="38100" dir="2700000" algn="tl">
                  <a:srgbClr val="000000">
                    <a:alpha val="43137"/>
                  </a:srgbClr>
                </a:outerShdw>
              </a:effectLst>
            </a:endParaRPr>
          </a:p>
        </p:txBody>
      </p:sp>
      <p:sp>
        <p:nvSpPr>
          <p:cNvPr id="5" name="4 Elipse"/>
          <p:cNvSpPr/>
          <p:nvPr/>
        </p:nvSpPr>
        <p:spPr>
          <a:xfrm>
            <a:off x="6588224" y="2492896"/>
            <a:ext cx="1656184" cy="16561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FF00"/>
                </a:solidFill>
                <a:effectLst>
                  <a:outerShdw blurRad="38100" dist="38100" dir="2700000" algn="tl">
                    <a:srgbClr val="000000">
                      <a:alpha val="43137"/>
                    </a:srgbClr>
                  </a:outerShdw>
                </a:effectLst>
              </a:rPr>
              <a:t>FACEBOOK</a:t>
            </a:r>
            <a:endParaRPr lang="es-ES" sz="1600" b="1" dirty="0">
              <a:solidFill>
                <a:srgbClr val="FFFF00"/>
              </a:solidFill>
              <a:effectLst>
                <a:outerShdw blurRad="38100" dist="38100" dir="2700000" algn="tl">
                  <a:srgbClr val="000000">
                    <a:alpha val="43137"/>
                  </a:srgbClr>
                </a:outerShdw>
              </a:effectLst>
            </a:endParaRPr>
          </a:p>
        </p:txBody>
      </p:sp>
      <p:pic>
        <p:nvPicPr>
          <p:cNvPr id="10" name="9 Imagen" descr="xml.png"/>
          <p:cNvPicPr>
            <a:picLocks noChangeAspect="1"/>
          </p:cNvPicPr>
          <p:nvPr/>
        </p:nvPicPr>
        <p:blipFill>
          <a:blip r:embed="rId10" cstate="print"/>
          <a:stretch>
            <a:fillRect/>
          </a:stretch>
        </p:blipFill>
        <p:spPr>
          <a:xfrm>
            <a:off x="6804248" y="2780928"/>
            <a:ext cx="1143000" cy="1048703"/>
          </a:xfrm>
          <a:prstGeom prst="rect">
            <a:avLst/>
          </a:prstGeom>
        </p:spPr>
      </p:pic>
      <p:pic>
        <p:nvPicPr>
          <p:cNvPr id="17" name="16 Imagen" descr="jquery.png"/>
          <p:cNvPicPr>
            <a:picLocks noChangeAspect="1"/>
          </p:cNvPicPr>
          <p:nvPr/>
        </p:nvPicPr>
        <p:blipFill>
          <a:blip r:embed="rId11" cstate="print"/>
          <a:stretch>
            <a:fillRect/>
          </a:stretch>
        </p:blipFill>
        <p:spPr>
          <a:xfrm>
            <a:off x="6804248" y="2708920"/>
            <a:ext cx="1428572" cy="1428572"/>
          </a:xfrm>
          <a:prstGeom prst="rect">
            <a:avLst/>
          </a:prstGeom>
        </p:spPr>
      </p:pic>
      <p:sp>
        <p:nvSpPr>
          <p:cNvPr id="7" name="6 Elipse"/>
          <p:cNvSpPr/>
          <p:nvPr/>
        </p:nvSpPr>
        <p:spPr>
          <a:xfrm>
            <a:off x="755576" y="2420888"/>
            <a:ext cx="1728192" cy="17281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FF00"/>
                </a:solidFill>
                <a:effectLst>
                  <a:outerShdw blurRad="38100" dist="38100" dir="2700000" algn="tl">
                    <a:srgbClr val="000000">
                      <a:alpha val="43137"/>
                    </a:srgbClr>
                  </a:outerShdw>
                </a:effectLst>
              </a:rPr>
              <a:t>LSA</a:t>
            </a:r>
            <a:endParaRPr lang="es-ES" sz="1600" b="1" dirty="0">
              <a:solidFill>
                <a:srgbClr val="FFFF00"/>
              </a:solidFill>
              <a:effectLst>
                <a:outerShdw blurRad="38100" dist="38100" dir="2700000" algn="tl">
                  <a:srgbClr val="000000">
                    <a:alpha val="43137"/>
                  </a:srgbClr>
                </a:outerShdw>
              </a:effectLst>
            </a:endParaRPr>
          </a:p>
        </p:txBody>
      </p:sp>
      <p:pic>
        <p:nvPicPr>
          <p:cNvPr id="14" name="13 Imagen" descr="javascript.png"/>
          <p:cNvPicPr>
            <a:picLocks noChangeAspect="1"/>
          </p:cNvPicPr>
          <p:nvPr/>
        </p:nvPicPr>
        <p:blipFill>
          <a:blip r:embed="rId12" cstate="print"/>
          <a:stretch>
            <a:fillRect/>
          </a:stretch>
        </p:blipFill>
        <p:spPr>
          <a:xfrm>
            <a:off x="1043608" y="2780928"/>
            <a:ext cx="1144522" cy="1144522"/>
          </a:xfrm>
          <a:prstGeom prst="rect">
            <a:avLst/>
          </a:prstGeom>
        </p:spPr>
      </p:pic>
      <p:pic>
        <p:nvPicPr>
          <p:cNvPr id="18" name="17 Imagen" descr="Java.png"/>
          <p:cNvPicPr>
            <a:picLocks noChangeAspect="1"/>
          </p:cNvPicPr>
          <p:nvPr/>
        </p:nvPicPr>
        <p:blipFill>
          <a:blip r:embed="rId13" cstate="print"/>
          <a:stretch>
            <a:fillRect/>
          </a:stretch>
        </p:blipFill>
        <p:spPr>
          <a:xfrm>
            <a:off x="5724128" y="404664"/>
            <a:ext cx="1726883" cy="1726883"/>
          </a:xfrm>
          <a:prstGeom prst="rect">
            <a:avLst/>
          </a:prstGeom>
        </p:spPr>
      </p:pic>
      <p:pic>
        <p:nvPicPr>
          <p:cNvPr id="13" name="12 Imagen" descr="javascript.png"/>
          <p:cNvPicPr>
            <a:picLocks noChangeAspect="1"/>
          </p:cNvPicPr>
          <p:nvPr/>
        </p:nvPicPr>
        <p:blipFill>
          <a:blip r:embed="rId12" cstate="print"/>
          <a:stretch>
            <a:fillRect/>
          </a:stretch>
        </p:blipFill>
        <p:spPr>
          <a:xfrm>
            <a:off x="5868144" y="5229200"/>
            <a:ext cx="1144522" cy="1144522"/>
          </a:xfrm>
          <a:prstGeom prst="rect">
            <a:avLst/>
          </a:prstGeom>
        </p:spPr>
      </p:pic>
      <p:sp>
        <p:nvSpPr>
          <p:cNvPr id="27" name="26 CuadroTexto"/>
          <p:cNvSpPr txBox="1"/>
          <p:nvPr/>
        </p:nvSpPr>
        <p:spPr>
          <a:xfrm>
            <a:off x="6732240" y="3789040"/>
            <a:ext cx="1157176" cy="369332"/>
          </a:xfrm>
          <a:prstGeom prst="rect">
            <a:avLst/>
          </a:prstGeom>
          <a:noFill/>
        </p:spPr>
        <p:txBody>
          <a:bodyPr wrap="none" rtlCol="0">
            <a:spAutoFit/>
          </a:bodyPr>
          <a:lstStyle/>
          <a:p>
            <a:r>
              <a:rPr lang="es-ES" b="1" dirty="0" smtClean="0">
                <a:effectLst>
                  <a:outerShdw blurRad="38100" dist="38100" dir="2700000" algn="tl">
                    <a:srgbClr val="000000">
                      <a:alpha val="43137"/>
                    </a:srgbClr>
                  </a:outerShdw>
                </a:effectLst>
              </a:rPr>
              <a:t>categorías</a:t>
            </a:r>
            <a:endParaRPr lang="es-ES" b="1" dirty="0">
              <a:effectLst>
                <a:outerShdw blurRad="38100" dist="38100" dir="2700000" algn="tl">
                  <a:srgbClr val="000000">
                    <a:alpha val="43137"/>
                  </a:srgbClr>
                </a:outerShdw>
              </a:effectLst>
            </a:endParaRPr>
          </a:p>
        </p:txBody>
      </p:sp>
      <p:sp>
        <p:nvSpPr>
          <p:cNvPr id="28" name="27 CuadroTexto"/>
          <p:cNvSpPr txBox="1"/>
          <p:nvPr/>
        </p:nvSpPr>
        <p:spPr>
          <a:xfrm>
            <a:off x="5940152" y="6309320"/>
            <a:ext cx="1008112" cy="369332"/>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lógica</a:t>
            </a:r>
            <a:endParaRPr lang="es-ES" b="1" dirty="0">
              <a:effectLst>
                <a:outerShdw blurRad="38100" dist="38100" dir="2700000" algn="tl">
                  <a:srgbClr val="000000">
                    <a:alpha val="43137"/>
                  </a:srgbClr>
                </a:outerShdw>
              </a:effectLst>
            </a:endParaRPr>
          </a:p>
        </p:txBody>
      </p:sp>
      <p:sp>
        <p:nvSpPr>
          <p:cNvPr id="35" name="34 CuadroTexto"/>
          <p:cNvSpPr txBox="1"/>
          <p:nvPr/>
        </p:nvSpPr>
        <p:spPr>
          <a:xfrm>
            <a:off x="1259632" y="3933056"/>
            <a:ext cx="737959" cy="369332"/>
          </a:xfrm>
          <a:prstGeom prst="rect">
            <a:avLst/>
          </a:prstGeom>
          <a:noFill/>
        </p:spPr>
        <p:txBody>
          <a:bodyPr wrap="none" rtlCol="0">
            <a:spAutoFit/>
          </a:bodyPr>
          <a:lstStyle/>
          <a:p>
            <a:r>
              <a:rPr lang="es-ES" b="1" dirty="0" smtClean="0">
                <a:effectLst>
                  <a:outerShdw blurRad="38100" dist="38100" dir="2700000" algn="tl">
                    <a:srgbClr val="000000">
                      <a:alpha val="43137"/>
                    </a:srgbClr>
                  </a:outerShdw>
                </a:effectLst>
              </a:rPr>
              <a:t>lógica</a:t>
            </a:r>
            <a:endParaRPr lang="es-ES" b="1" dirty="0">
              <a:effectLst>
                <a:outerShdw blurRad="38100" dist="38100" dir="2700000" algn="tl">
                  <a:srgbClr val="000000">
                    <a:alpha val="43137"/>
                  </a:srgbClr>
                </a:outerShdw>
              </a:effectLst>
            </a:endParaRPr>
          </a:p>
        </p:txBody>
      </p:sp>
      <p:sp>
        <p:nvSpPr>
          <p:cNvPr id="25" name="24 CuadroTexto"/>
          <p:cNvSpPr txBox="1"/>
          <p:nvPr/>
        </p:nvSpPr>
        <p:spPr>
          <a:xfrm>
            <a:off x="5940152" y="1700808"/>
            <a:ext cx="983987" cy="369332"/>
          </a:xfrm>
          <a:prstGeom prst="rect">
            <a:avLst/>
          </a:prstGeom>
          <a:noFill/>
        </p:spPr>
        <p:txBody>
          <a:bodyPr wrap="none" rtlCol="0">
            <a:spAutoFit/>
          </a:bodyPr>
          <a:lstStyle/>
          <a:p>
            <a:r>
              <a:rPr lang="es-ES" b="1" dirty="0" smtClean="0"/>
              <a:t>recursos</a:t>
            </a:r>
            <a:endParaRPr lang="es-ES" b="1" dirty="0"/>
          </a:p>
        </p:txBody>
      </p:sp>
      <p:sp>
        <p:nvSpPr>
          <p:cNvPr id="30" name="29 CuadroTexto"/>
          <p:cNvSpPr txBox="1"/>
          <p:nvPr/>
        </p:nvSpPr>
        <p:spPr>
          <a:xfrm>
            <a:off x="1979712" y="0"/>
            <a:ext cx="5400600" cy="861774"/>
          </a:xfrm>
          <a:prstGeom prst="rect">
            <a:avLst/>
          </a:prstGeom>
          <a:noFill/>
        </p:spPr>
        <p:txBody>
          <a:bodyPr wrap="square" rtlCol="0">
            <a:spAutoFit/>
          </a:bodyPr>
          <a:lstStyle/>
          <a:p>
            <a:pPr lvl="0"/>
            <a:r>
              <a:rPr lang="es-AR" sz="3200" b="1" dirty="0" smtClean="0">
                <a:effectLst>
                  <a:outerShdw blurRad="38100" dist="38100" dir="2700000" algn="tl">
                    <a:srgbClr val="000000">
                      <a:alpha val="43137"/>
                    </a:srgbClr>
                  </a:outerShdw>
                </a:effectLst>
              </a:rPr>
              <a:t>ARQUITECTURA DE ComuniCA</a:t>
            </a:r>
            <a:endParaRPr lang="es-ES" sz="3200" b="1" dirty="0" smtClean="0">
              <a:effectLst>
                <a:outerShdw blurRad="38100" dist="38100" dir="2700000" algn="tl">
                  <a:srgbClr val="000000">
                    <a:alpha val="43137"/>
                  </a:srgbClr>
                </a:outerShdw>
              </a:effectLst>
            </a:endParaRPr>
          </a:p>
          <a:p>
            <a:endParaRPr lang="es-ES" dirty="0"/>
          </a:p>
        </p:txBody>
      </p:sp>
      <p:pic>
        <p:nvPicPr>
          <p:cNvPr id="32" name="31 Imagen" descr="download (4).png"/>
          <p:cNvPicPr>
            <a:picLocks noChangeAspect="1"/>
          </p:cNvPicPr>
          <p:nvPr/>
        </p:nvPicPr>
        <p:blipFill>
          <a:blip r:embed="rId14" cstate="print"/>
          <a:stretch>
            <a:fillRect/>
          </a:stretch>
        </p:blipFill>
        <p:spPr>
          <a:xfrm>
            <a:off x="1907704" y="764704"/>
            <a:ext cx="1152128" cy="1152128"/>
          </a:xfrm>
          <a:prstGeom prst="rect">
            <a:avLst/>
          </a:prstGeom>
        </p:spPr>
      </p:pic>
      <p:sp>
        <p:nvSpPr>
          <p:cNvPr id="33" name="32 Flecha derecha"/>
          <p:cNvSpPr/>
          <p:nvPr/>
        </p:nvSpPr>
        <p:spPr>
          <a:xfrm rot="1122478">
            <a:off x="2647272" y="3556349"/>
            <a:ext cx="4067500" cy="791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BINDING POR PARAMETRO</a:t>
            </a:r>
            <a:endParaRPr lang="es-ES" dirty="0"/>
          </a:p>
        </p:txBody>
      </p:sp>
      <p:sp>
        <p:nvSpPr>
          <p:cNvPr id="26" name="25 CuadroTexto"/>
          <p:cNvSpPr txBox="1"/>
          <p:nvPr/>
        </p:nvSpPr>
        <p:spPr>
          <a:xfrm>
            <a:off x="5436096" y="5229200"/>
            <a:ext cx="3114058" cy="400110"/>
          </a:xfrm>
          <a:prstGeom prst="rect">
            <a:avLst/>
          </a:prstGeom>
          <a:noFill/>
        </p:spPr>
        <p:txBody>
          <a:bodyPr wrap="none" rtlCol="0">
            <a:spAutoFit/>
          </a:bodyPr>
          <a:lstStyle/>
          <a:p>
            <a:r>
              <a:rPr lang="es-ES" sz="2000" b="1" dirty="0" smtClean="0"/>
              <a:t>FUNCIONES POLIMORFICAS</a:t>
            </a:r>
            <a:endParaRPr lang="es-E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
                                            <p:graphicEl>
                                              <a:dgm id="{9EE102AA-8911-4B04-B719-74EB90E57CC6}"/>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graphicEl>
                                              <a:dgm id="{3F2762E1-9AB6-473D-83B5-CD4C86F33809}"/>
                                            </p:graphic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graphicEl>
                                              <a:dgm id="{CD416460-B1F4-43C5-A107-1916958B155C}"/>
                                            </p:graphic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graphicEl>
                                              <a:dgm id="{EF54D4EA-A998-4FFD-AEFB-903DFD7FE0B0}"/>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graphicEl>
                                              <a:dgm id="{848402BC-34A6-4B69-A0C8-D9E254A6D068}"/>
                                            </p:graphic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graphicEl>
                                              <a:dgm id="{F3F3CCB5-7E26-4E40-B96E-C757C743278E}"/>
                                            </p:graphicEl>
                                          </p:spTgt>
                                        </p:tgtEl>
                                        <p:attrNameLst>
                                          <p:attrName>style.visibility</p:attrName>
                                        </p:attrNameLst>
                                      </p:cBhvr>
                                      <p:to>
                                        <p:strVal val="visible"/>
                                      </p:to>
                                    </p:set>
                                  </p:childTnLst>
                                </p:cTn>
                              </p:par>
                              <p:par>
                                <p:cTn id="17" presetID="1" presetClass="exit" presetSubtype="0" fill="hold" grpId="3" nodeType="withEffect">
                                  <p:stCondLst>
                                    <p:cond delay="0"/>
                                  </p:stCondLst>
                                  <p:childTnLst>
                                    <p:set>
                                      <p:cBhvr>
                                        <p:cTn id="18" dur="1" fill="hold">
                                          <p:stCondLst>
                                            <p:cond delay="0"/>
                                          </p:stCondLst>
                                        </p:cTn>
                                        <p:tgtEl>
                                          <p:spTgt spid="3">
                                            <p:graphicEl>
                                              <a:dgm id="{9EE102AA-8911-4B04-B719-74EB90E57CC6}"/>
                                            </p:graphicEl>
                                          </p:spTgt>
                                        </p:tgtEl>
                                        <p:attrNameLst>
                                          <p:attrName>style.visibility</p:attrName>
                                        </p:attrNameLst>
                                      </p:cBhvr>
                                      <p:to>
                                        <p:strVal val="hidden"/>
                                      </p:to>
                                    </p:set>
                                  </p:childTnLst>
                                </p:cTn>
                              </p:par>
                              <p:par>
                                <p:cTn id="19" presetID="1" presetClass="exit" presetSubtype="0" fill="hold" grpId="3" nodeType="withEffect">
                                  <p:stCondLst>
                                    <p:cond delay="0"/>
                                  </p:stCondLst>
                                  <p:childTnLst>
                                    <p:set>
                                      <p:cBhvr>
                                        <p:cTn id="20" dur="1" fill="hold">
                                          <p:stCondLst>
                                            <p:cond delay="0"/>
                                          </p:stCondLst>
                                        </p:cTn>
                                        <p:tgtEl>
                                          <p:spTgt spid="3">
                                            <p:graphicEl>
                                              <a:dgm id="{848402BC-34A6-4B69-A0C8-D9E254A6D068}"/>
                                            </p:graphicEl>
                                          </p:spTgt>
                                        </p:tgtEl>
                                        <p:attrNameLst>
                                          <p:attrName>style.visibility</p:attrName>
                                        </p:attrNameLst>
                                      </p:cBhvr>
                                      <p:to>
                                        <p:strVal val="hidden"/>
                                      </p:to>
                                    </p:set>
                                  </p:childTnLst>
                                </p:cTn>
                              </p:par>
                            </p:childTnLst>
                          </p:cTn>
                        </p:par>
                        <p:par>
                          <p:cTn id="21" fill="hold">
                            <p:stCondLst>
                              <p:cond delay="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2000"/>
                                        <p:tgtEl>
                                          <p:spTgt spid="27"/>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childTnLst>
                          </p:cTn>
                        </p:par>
                        <p:par>
                          <p:cTn id="42" fill="hold">
                            <p:stCondLst>
                              <p:cond delay="6000"/>
                            </p:stCondLst>
                            <p:childTnLst>
                              <p:par>
                                <p:cTn id="43" presetID="1"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4" nodeType="clickEffect">
                                  <p:stCondLst>
                                    <p:cond delay="0"/>
                                  </p:stCondLst>
                                  <p:childTnLst>
                                    <p:set>
                                      <p:cBhvr>
                                        <p:cTn id="48" dur="1" fill="hold">
                                          <p:stCondLst>
                                            <p:cond delay="0"/>
                                          </p:stCondLst>
                                        </p:cTn>
                                        <p:tgtEl>
                                          <p:spTgt spid="3">
                                            <p:graphicEl>
                                              <a:dgm id="{848402BC-34A6-4B69-A0C8-D9E254A6D068}"/>
                                            </p:graphicEl>
                                          </p:spTgt>
                                        </p:tgtEl>
                                        <p:attrNameLst>
                                          <p:attrName>style.visibility</p:attrName>
                                        </p:attrNameLst>
                                      </p:cBhvr>
                                      <p:to>
                                        <p:strVal val="visible"/>
                                      </p:to>
                                    </p:set>
                                  </p:childTnLst>
                                </p:cTn>
                              </p:par>
                              <p:par>
                                <p:cTn id="49" presetID="1" presetClass="exit" presetSubtype="0" fill="hold" grpId="5" nodeType="withEffect">
                                  <p:stCondLst>
                                    <p:cond delay="0"/>
                                  </p:stCondLst>
                                  <p:childTnLst>
                                    <p:set>
                                      <p:cBhvr>
                                        <p:cTn id="50" dur="1" fill="hold">
                                          <p:stCondLst>
                                            <p:cond delay="0"/>
                                          </p:stCondLst>
                                        </p:cTn>
                                        <p:tgtEl>
                                          <p:spTgt spid="3">
                                            <p:graphicEl>
                                              <a:dgm id="{CD416460-B1F4-43C5-A107-1916958B155C}"/>
                                            </p:graphic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5"/>
                                        </p:tgtEl>
                                        <p:attrNameLst>
                                          <p:attrName>style.visibility</p:attrName>
                                        </p:attrNameLst>
                                      </p:cBhvr>
                                      <p:to>
                                        <p:strVal val="hidden"/>
                                      </p:to>
                                    </p:set>
                                  </p:childTnLst>
                                </p:cTn>
                              </p:par>
                            </p:childTnLst>
                          </p:cTn>
                        </p:par>
                        <p:par>
                          <p:cTn id="65" fill="hold">
                            <p:stCondLst>
                              <p:cond delay="0"/>
                            </p:stCondLst>
                            <p:childTnLst>
                              <p:par>
                                <p:cTn id="66" presetID="10"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2000"/>
                                        <p:tgtEl>
                                          <p:spTgt spid="1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2000"/>
                                        <p:tgtEl>
                                          <p:spTgt spid="35"/>
                                        </p:tgtEl>
                                      </p:cBhvr>
                                    </p:animEffect>
                                  </p:childTnLst>
                                </p:cTn>
                              </p:par>
                            </p:childTnLst>
                          </p:cTn>
                        </p:par>
                        <p:par>
                          <p:cTn id="72" fill="hold">
                            <p:stCondLst>
                              <p:cond delay="2000"/>
                            </p:stCondLst>
                            <p:childTnLst>
                              <p:par>
                                <p:cTn id="73" presetID="1"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9" nodeType="clickEffect">
                                  <p:stCondLst>
                                    <p:cond delay="0"/>
                                  </p:stCondLst>
                                  <p:childTnLst>
                                    <p:set>
                                      <p:cBhvr>
                                        <p:cTn id="78" dur="1" fill="hold">
                                          <p:stCondLst>
                                            <p:cond delay="0"/>
                                          </p:stCondLst>
                                        </p:cTn>
                                        <p:tgtEl>
                                          <p:spTgt spid="3">
                                            <p:graphicEl>
                                              <a:dgm id="{CD416460-B1F4-43C5-A107-1916958B155C}"/>
                                            </p:graphicEl>
                                          </p:spTgt>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3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5"/>
                                        </p:tgtEl>
                                        <p:attrNameLst>
                                          <p:attrName>style.visibility</p:attrName>
                                        </p:attrNameLst>
                                      </p:cBhvr>
                                      <p:to>
                                        <p:strVal val="hidden"/>
                                      </p:to>
                                    </p:set>
                                  </p:childTnLst>
                                </p:cTn>
                              </p:par>
                              <p:par>
                                <p:cTn id="85" presetID="10" presetClass="entr" presetSubtype="0" fill="hold" grpId="8" nodeType="withEffect">
                                  <p:stCondLst>
                                    <p:cond delay="0"/>
                                  </p:stCondLst>
                                  <p:childTnLst>
                                    <p:set>
                                      <p:cBhvr>
                                        <p:cTn id="86" dur="1" fill="hold">
                                          <p:stCondLst>
                                            <p:cond delay="0"/>
                                          </p:stCondLst>
                                        </p:cTn>
                                        <p:tgtEl>
                                          <p:spTgt spid="3">
                                            <p:graphicEl>
                                              <a:dgm id="{9EE102AA-8911-4B04-B719-74EB90E57CC6}"/>
                                            </p:graphicEl>
                                          </p:spTgt>
                                        </p:tgtEl>
                                        <p:attrNameLst>
                                          <p:attrName>style.visibility</p:attrName>
                                        </p:attrNameLst>
                                      </p:cBhvr>
                                      <p:to>
                                        <p:strVal val="visible"/>
                                      </p:to>
                                    </p:set>
                                    <p:animEffect transition="in" filter="fade">
                                      <p:cBhvr>
                                        <p:cTn id="87" dur="2000"/>
                                        <p:tgtEl>
                                          <p:spTgt spid="3">
                                            <p:graphicEl>
                                              <a:dgm id="{9EE102AA-8911-4B04-B719-74EB90E57CC6}"/>
                                            </p:graphicEl>
                                          </p:spTgt>
                                        </p:tgtEl>
                                      </p:cBhvr>
                                    </p:animEffect>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2000"/>
                                        <p:tgtEl>
                                          <p:spTgt spid="2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2000"/>
                                        <p:tgtEl>
                                          <p:spTgt spid="24"/>
                                        </p:tgtEl>
                                      </p:cBhvr>
                                    </p:animEffect>
                                  </p:childTnLst>
                                </p:cTn>
                              </p:par>
                            </p:childTnLst>
                          </p:cTn>
                        </p:par>
                        <p:par>
                          <p:cTn id="95" fill="hold">
                            <p:stCondLst>
                              <p:cond delay="4000"/>
                            </p:stCondLst>
                            <p:childTnLst>
                              <p:par>
                                <p:cTn id="96" presetID="1" presetClass="entr" presetSubtype="0" fill="hold" nodeType="after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24"/>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26"/>
                                        </p:tgtEl>
                                        <p:attrNameLst>
                                          <p:attrName>style.visibility</p:attrName>
                                        </p:attrNameLst>
                                      </p:cBhvr>
                                      <p:to>
                                        <p:strVal val="hidden"/>
                                      </p:to>
                                    </p:set>
                                  </p:childTnLst>
                                </p:cTn>
                              </p:par>
                              <p:par>
                                <p:cTn id="106" presetID="1" presetClass="exit" presetSubtype="0" fill="hold" grpId="7" nodeType="withEffect">
                                  <p:stCondLst>
                                    <p:cond delay="0"/>
                                  </p:stCondLst>
                                  <p:childTnLst>
                                    <p:set>
                                      <p:cBhvr>
                                        <p:cTn id="107" dur="1" fill="hold">
                                          <p:stCondLst>
                                            <p:cond delay="0"/>
                                          </p:stCondLst>
                                        </p:cTn>
                                        <p:tgtEl>
                                          <p:spTgt spid="3">
                                            <p:graphicEl>
                                              <a:dgm id="{848402BC-34A6-4B69-A0C8-D9E254A6D068}"/>
                                            </p:graphicEl>
                                          </p:spTgt>
                                        </p:tgtEl>
                                        <p:attrNameLst>
                                          <p:attrName>style.visibility</p:attrName>
                                        </p:attrNameLst>
                                      </p:cBhvr>
                                      <p:to>
                                        <p:strVal val="hidden"/>
                                      </p:to>
                                    </p:set>
                                  </p:childTnLst>
                                </p:cTn>
                              </p:par>
                              <p:par>
                                <p:cTn id="108" presetID="1" presetClass="exit" presetSubtype="0" fill="hold" grpId="10" nodeType="withEffect">
                                  <p:stCondLst>
                                    <p:cond delay="0"/>
                                  </p:stCondLst>
                                  <p:childTnLst>
                                    <p:set>
                                      <p:cBhvr>
                                        <p:cTn id="109" dur="1" fill="hold">
                                          <p:stCondLst>
                                            <p:cond delay="0"/>
                                          </p:stCondLst>
                                        </p:cTn>
                                        <p:tgtEl>
                                          <p:spTgt spid="3">
                                            <p:graphicEl>
                                              <a:dgm id="{CD416460-B1F4-43C5-A107-1916958B155C}"/>
                                            </p:graphicEl>
                                          </p:spTgt>
                                        </p:tgtEl>
                                        <p:attrNameLst>
                                          <p:attrName>style.visibility</p:attrName>
                                        </p:attrNameLst>
                                      </p:cBhvr>
                                      <p:to>
                                        <p:strVal val="hidden"/>
                                      </p:to>
                                    </p:set>
                                  </p:childTnLst>
                                </p:cTn>
                              </p:par>
                            </p:childTnLst>
                          </p:cTn>
                        </p:par>
                        <p:par>
                          <p:cTn id="110" fill="hold">
                            <p:stCondLst>
                              <p:cond delay="0"/>
                            </p:stCondLst>
                            <p:childTnLst>
                              <p:par>
                                <p:cTn id="111" presetID="10" presetClass="entr" presetSubtype="0" fill="hold" nodeType="after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2000"/>
                                        <p:tgtEl>
                                          <p:spTgt spid="15"/>
                                        </p:tgtEl>
                                      </p:cBhvr>
                                    </p:animEffect>
                                  </p:childTnLst>
                                </p:cTn>
                              </p:par>
                              <p:par>
                                <p:cTn id="114" presetID="10" presetClass="entr" presetSubtype="0" fill="hold"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2000"/>
                                        <p:tgtEl>
                                          <p:spTgt spid="31"/>
                                        </p:tgtEl>
                                      </p:cBhvr>
                                    </p:animEffect>
                                  </p:childTnLst>
                                </p:cTn>
                              </p:par>
                            </p:childTnLst>
                          </p:cTn>
                        </p:par>
                        <p:par>
                          <p:cTn id="117" fill="hold">
                            <p:stCondLst>
                              <p:cond delay="2000"/>
                            </p:stCondLst>
                            <p:childTnLst>
                              <p:par>
                                <p:cTn id="118" presetID="10" presetClass="entr" presetSubtype="0" fill="hold"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2000"/>
                                        <p:tgtEl>
                                          <p:spTgt spid="32"/>
                                        </p:tgtEl>
                                      </p:cBhvr>
                                    </p:animEffect>
                                  </p:childTnLst>
                                </p:cTn>
                              </p:par>
                            </p:childTnLst>
                          </p:cTn>
                        </p:par>
                        <p:par>
                          <p:cTn id="121" fill="hold">
                            <p:stCondLst>
                              <p:cond delay="4000"/>
                            </p:stCondLst>
                            <p:childTnLst>
                              <p:par>
                                <p:cTn id="122" presetID="10" presetClass="entr" presetSubtype="0" fill="hold" nodeType="after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fade">
                                      <p:cBhvr>
                                        <p:cTn id="124" dur="2000"/>
                                        <p:tgtEl>
                                          <p:spTgt spid="18"/>
                                        </p:tgtEl>
                                      </p:cBhvr>
                                    </p:animEffect>
                                  </p:childTnLst>
                                </p:cTn>
                              </p:par>
                            </p:childTnLst>
                          </p:cTn>
                        </p:par>
                        <p:par>
                          <p:cTn id="125" fill="hold">
                            <p:stCondLst>
                              <p:cond delay="6000"/>
                            </p:stCondLst>
                            <p:childTnLst>
                              <p:par>
                                <p:cTn id="126" presetID="10" presetClass="entr" presetSubtype="0" fill="hold" nodeType="after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fade">
                                      <p:cBhvr>
                                        <p:cTn id="128" dur="2000"/>
                                        <p:tgtEl>
                                          <p:spTgt spid="17"/>
                                        </p:tgtEl>
                                      </p:cBhvr>
                                    </p:animEffect>
                                  </p:childTnLst>
                                </p:cTn>
                              </p:par>
                              <p:par>
                                <p:cTn id="129" presetID="10" presetClass="entr" presetSubtype="0" fill="hold" nodeType="with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2000"/>
                                        <p:tgtEl>
                                          <p:spTgt spid="13"/>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9" nodeType="clickEffect">
                                  <p:stCondLst>
                                    <p:cond delay="0"/>
                                  </p:stCondLst>
                                  <p:childTnLst>
                                    <p:set>
                                      <p:cBhvr>
                                        <p:cTn id="135" dur="1" fill="hold">
                                          <p:stCondLst>
                                            <p:cond delay="0"/>
                                          </p:stCondLst>
                                        </p:cTn>
                                        <p:tgtEl>
                                          <p:spTgt spid="3">
                                            <p:graphicEl>
                                              <a:dgm id="{848402BC-34A6-4B69-A0C8-D9E254A6D068}"/>
                                            </p:graphicEl>
                                          </p:spTgt>
                                        </p:tgtEl>
                                        <p:attrNameLst>
                                          <p:attrName>style.visibility</p:attrName>
                                        </p:attrNameLst>
                                      </p:cBhvr>
                                      <p:to>
                                        <p:strVal val="visible"/>
                                      </p:to>
                                    </p:set>
                                  </p:childTnLst>
                                </p:cTn>
                              </p:par>
                              <p:par>
                                <p:cTn id="136" presetID="1" presetClass="entr" presetSubtype="0" fill="hold" grpId="11" nodeType="withEffect">
                                  <p:stCondLst>
                                    <p:cond delay="0"/>
                                  </p:stCondLst>
                                  <p:childTnLst>
                                    <p:set>
                                      <p:cBhvr>
                                        <p:cTn id="137" dur="1" fill="hold">
                                          <p:stCondLst>
                                            <p:cond delay="0"/>
                                          </p:stCondLst>
                                        </p:cTn>
                                        <p:tgtEl>
                                          <p:spTgt spid="3">
                                            <p:graphicEl>
                                              <a:dgm id="{CD416460-B1F4-43C5-A107-1916958B155C}"/>
                                            </p:graphicEl>
                                          </p:spTgt>
                                        </p:tgtEl>
                                        <p:attrNameLst>
                                          <p:attrName>style.visibility</p:attrName>
                                        </p:attrNameLst>
                                      </p:cBhvr>
                                      <p:to>
                                        <p:strVal val="visible"/>
                                      </p:to>
                                    </p:set>
                                  </p:childTnLst>
                                </p:cTn>
                              </p:par>
                              <p:par>
                                <p:cTn id="138" presetID="1" presetClass="exit" presetSubtype="0" fill="hold" nodeType="withEffect">
                                  <p:stCondLst>
                                    <p:cond delay="0"/>
                                  </p:stCondLst>
                                  <p:childTnLst>
                                    <p:set>
                                      <p:cBhvr>
                                        <p:cTn id="139" dur="1" fill="hold">
                                          <p:stCondLst>
                                            <p:cond delay="0"/>
                                          </p:stCondLst>
                                        </p:cTn>
                                        <p:tgtEl>
                                          <p:spTgt spid="15"/>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31"/>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32"/>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18"/>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17"/>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13"/>
                                        </p:tgtEl>
                                        <p:attrNameLst>
                                          <p:attrName>style.visibility</p:attrName>
                                        </p:attrNameLst>
                                      </p:cBhvr>
                                      <p:to>
                                        <p:strVal val="hidden"/>
                                      </p:to>
                                    </p:set>
                                  </p:childTnLst>
                                </p:cTn>
                              </p:par>
                              <p:par>
                                <p:cTn id="150" presetID="15" presetClass="entr" presetSubtype="0" repeatCount="indefinite" fill="hold" grpId="0" nodeType="withEffect">
                                  <p:stCondLst>
                                    <p:cond delay="0"/>
                                  </p:stCondLst>
                                  <p:endCondLst>
                                    <p:cond evt="onNext" delay="0">
                                      <p:tgtEl>
                                        <p:sldTgt/>
                                      </p:tgtEl>
                                    </p:cond>
                                  </p:endCondLst>
                                  <p:childTnLst>
                                    <p:set>
                                      <p:cBhvr>
                                        <p:cTn id="151" dur="1" fill="hold">
                                          <p:stCondLst>
                                            <p:cond delay="0"/>
                                          </p:stCondLst>
                                        </p:cTn>
                                        <p:tgtEl>
                                          <p:spTgt spid="4"/>
                                        </p:tgtEl>
                                        <p:attrNameLst>
                                          <p:attrName>style.visibility</p:attrName>
                                        </p:attrNameLst>
                                      </p:cBhvr>
                                      <p:to>
                                        <p:strVal val="visible"/>
                                      </p:to>
                                    </p:set>
                                    <p:anim calcmode="lin" valueType="num">
                                      <p:cBhvr>
                                        <p:cTn id="152" dur="5000" fill="hold"/>
                                        <p:tgtEl>
                                          <p:spTgt spid="4"/>
                                        </p:tgtEl>
                                        <p:attrNameLst>
                                          <p:attrName>ppt_w</p:attrName>
                                        </p:attrNameLst>
                                      </p:cBhvr>
                                      <p:tavLst>
                                        <p:tav tm="0">
                                          <p:val>
                                            <p:fltVal val="0"/>
                                          </p:val>
                                        </p:tav>
                                        <p:tav tm="100000">
                                          <p:val>
                                            <p:strVal val="#ppt_w"/>
                                          </p:val>
                                        </p:tav>
                                      </p:tavLst>
                                    </p:anim>
                                    <p:anim calcmode="lin" valueType="num">
                                      <p:cBhvr>
                                        <p:cTn id="153" dur="5000" fill="hold"/>
                                        <p:tgtEl>
                                          <p:spTgt spid="4"/>
                                        </p:tgtEl>
                                        <p:attrNameLst>
                                          <p:attrName>ppt_h</p:attrName>
                                        </p:attrNameLst>
                                      </p:cBhvr>
                                      <p:tavLst>
                                        <p:tav tm="0">
                                          <p:val>
                                            <p:fltVal val="0"/>
                                          </p:val>
                                        </p:tav>
                                        <p:tav tm="100000">
                                          <p:val>
                                            <p:strVal val="#ppt_h"/>
                                          </p:val>
                                        </p:tav>
                                      </p:tavLst>
                                    </p:anim>
                                    <p:anim calcmode="lin" valueType="num">
                                      <p:cBhvr>
                                        <p:cTn id="154" dur="5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5" dur="5000" fill="hold"/>
                                        <p:tgtEl>
                                          <p:spTgt spid="4"/>
                                        </p:tgtEl>
                                        <p:attrNameLst>
                                          <p:attrName>ppt_y</p:attrName>
                                        </p:attrNameLst>
                                      </p:cBhvr>
                                      <p:tavLst>
                                        <p:tav tm="0" fmla="#ppt_y+(sin(-2*pi*(1-$))*-#ppt_x+cos(-2*pi*(1-$))*(1-#ppt_y))*(1-$)">
                                          <p:val>
                                            <p:fltVal val="0"/>
                                          </p:val>
                                        </p:tav>
                                        <p:tav tm="100000">
                                          <p:val>
                                            <p:fltVal val="1"/>
                                          </p:val>
                                        </p:tav>
                                      </p:tavLst>
                                    </p:anim>
                                  </p:childTnLst>
                                </p:cTn>
                              </p:par>
                              <p:par>
                                <p:cTn id="156" presetID="52" presetClass="entr" presetSubtype="0" repeatCount="indefinite" grpId="0" nodeType="withEffect">
                                  <p:stCondLst>
                                    <p:cond delay="2500"/>
                                  </p:stCondLst>
                                  <p:endCondLst>
                                    <p:cond evt="onNext" delay="0">
                                      <p:tgtEl>
                                        <p:sldTgt/>
                                      </p:tgtEl>
                                    </p:cond>
                                  </p:endCondLst>
                                  <p:childTnLst>
                                    <p:set>
                                      <p:cBhvr>
                                        <p:cTn id="157" dur="1" fill="hold">
                                          <p:stCondLst>
                                            <p:cond delay="0"/>
                                          </p:stCondLst>
                                        </p:cTn>
                                        <p:tgtEl>
                                          <p:spTgt spid="5"/>
                                        </p:tgtEl>
                                        <p:attrNameLst>
                                          <p:attrName>style.visibility</p:attrName>
                                        </p:attrNameLst>
                                      </p:cBhvr>
                                      <p:to>
                                        <p:strVal val="visible"/>
                                      </p:to>
                                    </p:set>
                                    <p:animScale>
                                      <p:cBhvr>
                                        <p:cTn id="158" dur="5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9" dur="5000" decel="50000" fill="hold">
                                          <p:stCondLst>
                                            <p:cond delay="0"/>
                                          </p:stCondLst>
                                        </p:cTn>
                                        <p:tgtEl>
                                          <p:spTgt spid="5"/>
                                        </p:tgtEl>
                                        <p:attrNameLst>
                                          <p:attrName>ppt_x</p:attrName>
                                          <p:attrName>ppt_y</p:attrName>
                                        </p:attrNameLst>
                                      </p:cBhvr>
                                    </p:animMotion>
                                    <p:animEffect transition="in" filter="fade">
                                      <p:cBhvr>
                                        <p:cTn id="160" dur="5000"/>
                                        <p:tgtEl>
                                          <p:spTgt spid="5"/>
                                        </p:tgtEl>
                                      </p:cBhvr>
                                    </p:animEffect>
                                  </p:childTnLst>
                                </p:cTn>
                              </p:par>
                              <p:par>
                                <p:cTn id="161" presetID="52" presetClass="entr" presetSubtype="0" repeatCount="indefinite" grpId="0" nodeType="withEffect">
                                  <p:stCondLst>
                                    <p:cond delay="0"/>
                                  </p:stCondLst>
                                  <p:endCondLst>
                                    <p:cond evt="onNext" delay="0">
                                      <p:tgtEl>
                                        <p:sldTgt/>
                                      </p:tgtEl>
                                    </p:cond>
                                  </p:endCondLst>
                                  <p:childTnLst>
                                    <p:set>
                                      <p:cBhvr>
                                        <p:cTn id="162" dur="1" fill="hold">
                                          <p:stCondLst>
                                            <p:cond delay="0"/>
                                          </p:stCondLst>
                                        </p:cTn>
                                        <p:tgtEl>
                                          <p:spTgt spid="7"/>
                                        </p:tgtEl>
                                        <p:attrNameLst>
                                          <p:attrName>style.visibility</p:attrName>
                                        </p:attrNameLst>
                                      </p:cBhvr>
                                      <p:to>
                                        <p:strVal val="visible"/>
                                      </p:to>
                                    </p:set>
                                    <p:animScale>
                                      <p:cBhvr>
                                        <p:cTn id="163" dur="5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4" dur="5000" decel="50000" fill="hold">
                                          <p:stCondLst>
                                            <p:cond delay="0"/>
                                          </p:stCondLst>
                                        </p:cTn>
                                        <p:tgtEl>
                                          <p:spTgt spid="7"/>
                                        </p:tgtEl>
                                        <p:attrNameLst>
                                          <p:attrName>ppt_x</p:attrName>
                                          <p:attrName>ppt_y</p:attrName>
                                        </p:attrNameLst>
                                      </p:cBhvr>
                                    </p:animMotion>
                                    <p:animEffect transition="in" filter="fade">
                                      <p:cBhvr>
                                        <p:cTn id="165" dur="5000"/>
                                        <p:tgtEl>
                                          <p:spTgt spid="7"/>
                                        </p:tgtEl>
                                      </p:cBhvr>
                                    </p:animEffect>
                                  </p:childTnLst>
                                </p:cTn>
                              </p:par>
                              <p:par>
                                <p:cTn id="166" presetID="15" presetClass="entr" presetSubtype="0" repeatCount="indefinite" grpId="0" nodeType="withEffect">
                                  <p:stCondLst>
                                    <p:cond delay="0"/>
                                  </p:stCondLst>
                                  <p:endCondLst>
                                    <p:cond evt="onNext" delay="0">
                                      <p:tgtEl>
                                        <p:sldTgt/>
                                      </p:tgtEl>
                                    </p:cond>
                                  </p:endCondLst>
                                  <p:childTnLst>
                                    <p:set>
                                      <p:cBhvr>
                                        <p:cTn id="167" dur="1" fill="hold">
                                          <p:stCondLst>
                                            <p:cond delay="0"/>
                                          </p:stCondLst>
                                        </p:cTn>
                                        <p:tgtEl>
                                          <p:spTgt spid="8"/>
                                        </p:tgtEl>
                                        <p:attrNameLst>
                                          <p:attrName>style.visibility</p:attrName>
                                        </p:attrNameLst>
                                      </p:cBhvr>
                                      <p:to>
                                        <p:strVal val="visible"/>
                                      </p:to>
                                    </p:set>
                                    <p:anim calcmode="lin" valueType="num">
                                      <p:cBhvr>
                                        <p:cTn id="168" dur="5000" fill="hold"/>
                                        <p:tgtEl>
                                          <p:spTgt spid="8"/>
                                        </p:tgtEl>
                                        <p:attrNameLst>
                                          <p:attrName>ppt_w</p:attrName>
                                        </p:attrNameLst>
                                      </p:cBhvr>
                                      <p:tavLst>
                                        <p:tav tm="0">
                                          <p:val>
                                            <p:fltVal val="0"/>
                                          </p:val>
                                        </p:tav>
                                        <p:tav tm="100000">
                                          <p:val>
                                            <p:strVal val="#ppt_w"/>
                                          </p:val>
                                        </p:tav>
                                      </p:tavLst>
                                    </p:anim>
                                    <p:anim calcmode="lin" valueType="num">
                                      <p:cBhvr>
                                        <p:cTn id="169" dur="5000" fill="hold"/>
                                        <p:tgtEl>
                                          <p:spTgt spid="8"/>
                                        </p:tgtEl>
                                        <p:attrNameLst>
                                          <p:attrName>ppt_h</p:attrName>
                                        </p:attrNameLst>
                                      </p:cBhvr>
                                      <p:tavLst>
                                        <p:tav tm="0">
                                          <p:val>
                                            <p:fltVal val="0"/>
                                          </p:val>
                                        </p:tav>
                                        <p:tav tm="100000">
                                          <p:val>
                                            <p:strVal val="#ppt_h"/>
                                          </p:val>
                                        </p:tav>
                                      </p:tavLst>
                                    </p:anim>
                                    <p:anim calcmode="lin" valueType="num">
                                      <p:cBhvr>
                                        <p:cTn id="170" dur="5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1" dur="5000" fill="hold"/>
                                        <p:tgtEl>
                                          <p:spTgt spid="8"/>
                                        </p:tgtEl>
                                        <p:attrNameLst>
                                          <p:attrName>ppt_y</p:attrName>
                                        </p:attrNameLst>
                                      </p:cBhvr>
                                      <p:tavLst>
                                        <p:tav tm="0" fmla="#ppt_y+(sin(-2*pi*(1-$))*-#ppt_x+cos(-2*pi*(1-$))*(1-#ppt_y))*(1-$)">
                                          <p:val>
                                            <p:fltVal val="0"/>
                                          </p:val>
                                        </p:tav>
                                        <p:tav tm="100000">
                                          <p:val>
                                            <p:fltVal val="1"/>
                                          </p:val>
                                        </p:tav>
                                      </p:tavLst>
                                    </p:anim>
                                  </p:childTnLst>
                                </p:cTn>
                              </p:par>
                              <p:par>
                                <p:cTn id="172" presetID="8" presetClass="emph" presetSubtype="0" repeatCount="indefinite" fill="hold" grpId="0" nodeType="withEffect">
                                  <p:stCondLst>
                                    <p:cond delay="1000"/>
                                  </p:stCondLst>
                                  <p:endCondLst>
                                    <p:cond evt="onNext" delay="0">
                                      <p:tgtEl>
                                        <p:sldTgt/>
                                      </p:tgtEl>
                                    </p:cond>
                                  </p:endCondLst>
                                  <p:childTnLst>
                                    <p:animRot by="21600000">
                                      <p:cBhvr>
                                        <p:cTn id="173" dur="5000" fill="hold"/>
                                        <p:tgtEl>
                                          <p:spTgt spid="3">
                                            <p:graphicEl>
                                              <a:dgm id="{9EE102AA-8911-4B04-B719-74EB90E57CC6}"/>
                                            </p:graphicEl>
                                          </p:spTgt>
                                        </p:tgtEl>
                                        <p:attrNameLst>
                                          <p:attrName>r</p:attrName>
                                        </p:attrNameLst>
                                      </p:cBhvr>
                                    </p:animRot>
                                  </p:childTnLst>
                                </p:cTn>
                              </p:par>
                              <p:par>
                                <p:cTn id="174" presetID="8" presetClass="emph" presetSubtype="0" repeatCount="indefinite" fill="hold" grpId="0" nodeType="withEffect">
                                  <p:stCondLst>
                                    <p:cond delay="0"/>
                                  </p:stCondLst>
                                  <p:endCondLst>
                                    <p:cond evt="onNext" delay="0">
                                      <p:tgtEl>
                                        <p:sldTgt/>
                                      </p:tgtEl>
                                    </p:cond>
                                  </p:endCondLst>
                                  <p:childTnLst>
                                    <p:animRot by="21600000">
                                      <p:cBhvr>
                                        <p:cTn id="175" dur="5000" fill="hold"/>
                                        <p:tgtEl>
                                          <p:spTgt spid="3">
                                            <p:graphicEl>
                                              <a:dgm id="{CD416460-B1F4-43C5-A107-1916958B155C}"/>
                                            </p:graphicEl>
                                          </p:spTgt>
                                        </p:tgtEl>
                                        <p:attrNameLst>
                                          <p:attrName>r</p:attrName>
                                        </p:attrNameLst>
                                      </p:cBhvr>
                                    </p:animRot>
                                  </p:childTnLst>
                                </p:cTn>
                              </p:par>
                              <p:par>
                                <p:cTn id="176" presetID="8" presetClass="emph" presetSubtype="0" repeatCount="indefinite" fill="hold" grpId="0" nodeType="withEffect">
                                  <p:stCondLst>
                                    <p:cond delay="0"/>
                                  </p:stCondLst>
                                  <p:endCondLst>
                                    <p:cond evt="onNext" delay="0">
                                      <p:tgtEl>
                                        <p:sldTgt/>
                                      </p:tgtEl>
                                    </p:cond>
                                  </p:endCondLst>
                                  <p:childTnLst>
                                    <p:animRot by="21600000">
                                      <p:cBhvr>
                                        <p:cTn id="177" dur="5000" fill="hold"/>
                                        <p:tgtEl>
                                          <p:spTgt spid="3">
                                            <p:graphicEl>
                                              <a:dgm id="{848402BC-34A6-4B69-A0C8-D9E254A6D068}"/>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9" grpId="0" animBg="1"/>
      <p:bldP spid="29" grpId="1" animBg="1"/>
      <p:bldGraphic spid="3" grpId="0" uiExpand="1">
        <p:bldSub>
          <a:bldDgm bld="one"/>
        </p:bldSub>
      </p:bldGraphic>
      <p:bldGraphic spid="3" grpId="1" uiExpand="1">
        <p:bldSub>
          <a:bldDgm bld="one"/>
        </p:bldSub>
      </p:bldGraphic>
      <p:bldGraphic spid="3" grpId="3" uiExpand="1">
        <p:bldSub>
          <a:bldDgm bld="one"/>
        </p:bldSub>
      </p:bldGraphic>
      <p:bldGraphic spid="3" grpId="4" uiExpand="1">
        <p:bldSub>
          <a:bldDgm bld="one"/>
        </p:bldSub>
      </p:bldGraphic>
      <p:bldGraphic spid="3" grpId="5" uiExpand="1">
        <p:bldSub>
          <a:bldDgm bld="one"/>
        </p:bldSub>
      </p:bldGraphic>
      <p:bldGraphic spid="3" grpId="7" uiExpand="1">
        <p:bldSub>
          <a:bldDgm bld="one"/>
        </p:bldSub>
      </p:bldGraphic>
      <p:bldGraphic spid="3" grpId="8" uiExpand="1">
        <p:bldSub>
          <a:bldDgm bld="one"/>
        </p:bldSub>
      </p:bldGraphic>
      <p:bldGraphic spid="3" grpId="9" uiExpand="1">
        <p:bldSub>
          <a:bldDgm bld="one"/>
        </p:bldSub>
      </p:bldGraphic>
      <p:bldGraphic spid="3" grpId="10" uiExpand="1">
        <p:bldSub>
          <a:bldDgm bld="one"/>
        </p:bldSub>
      </p:bldGraphic>
      <p:bldGraphic spid="3" grpId="11" uiExpand="1">
        <p:bldSub>
          <a:bldDgm bld="one"/>
        </p:bldSub>
      </p:bldGraphic>
      <p:bldP spid="4" grpId="0" animBg="1"/>
      <p:bldP spid="38" grpId="0" animBg="1"/>
      <p:bldP spid="8" grpId="0" animBg="1"/>
      <p:bldP spid="5" grpId="0" animBg="1"/>
      <p:bldP spid="7" grpId="0" animBg="1"/>
      <p:bldP spid="27" grpId="0"/>
      <p:bldP spid="27" grpId="1"/>
      <p:bldP spid="28" grpId="0"/>
      <p:bldP spid="28" grpId="1"/>
      <p:bldP spid="35" grpId="0"/>
      <p:bldP spid="25" grpId="0"/>
      <p:bldP spid="25" grpId="1"/>
      <p:bldP spid="33" grpId="0" animBg="1"/>
      <p:bldP spid="33" grpId="1" animBg="1"/>
      <p:bldP spid="26"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427984" y="332656"/>
            <a:ext cx="4325544" cy="1015663"/>
          </a:xfrm>
          <a:prstGeom prst="rect">
            <a:avLst/>
          </a:prstGeom>
        </p:spPr>
        <p:txBody>
          <a:bodyPr wrap="none">
            <a:spAutoFit/>
          </a:bodyPr>
          <a:lstStyle/>
          <a:p>
            <a:pPr lvl="0" algn="ctr"/>
            <a:r>
              <a:rPr lang="es-AR" sz="6000" b="1" dirty="0" smtClean="0">
                <a:effectLst>
                  <a:outerShdw blurRad="38100" dist="38100" dir="2700000" algn="tl">
                    <a:srgbClr val="000000">
                      <a:alpha val="43137"/>
                    </a:srgbClr>
                  </a:outerShdw>
                </a:effectLst>
              </a:rPr>
              <a:t>EVALUACION</a:t>
            </a:r>
            <a:endParaRPr lang="es-ES" sz="6000" b="1" dirty="0">
              <a:effectLst>
                <a:outerShdw blurRad="38100" dist="38100" dir="2700000" algn="tl">
                  <a:srgbClr val="000000">
                    <a:alpha val="43137"/>
                  </a:srgbClr>
                </a:outerShdw>
              </a:effectLst>
            </a:endParaRPr>
          </a:p>
        </p:txBody>
      </p:sp>
      <p:sp>
        <p:nvSpPr>
          <p:cNvPr id="3" name="2 Rectángulo"/>
          <p:cNvSpPr/>
          <p:nvPr/>
        </p:nvSpPr>
        <p:spPr>
          <a:xfrm>
            <a:off x="419391" y="5445224"/>
            <a:ext cx="4277839" cy="1015663"/>
          </a:xfrm>
          <a:prstGeom prst="rect">
            <a:avLst/>
          </a:prstGeom>
        </p:spPr>
        <p:txBody>
          <a:bodyPr wrap="none">
            <a:spAutoFit/>
          </a:bodyPr>
          <a:lstStyle/>
          <a:p>
            <a:pPr lvl="0" algn="ctr"/>
            <a:r>
              <a:rPr lang="es-AR" sz="6000" b="1" dirty="0" smtClean="0">
                <a:effectLst>
                  <a:outerShdw blurRad="38100" dist="38100" dir="2700000" algn="tl">
                    <a:srgbClr val="000000">
                      <a:alpha val="43137"/>
                    </a:srgbClr>
                  </a:outerShdw>
                </a:effectLst>
              </a:rPr>
              <a:t>RESULTADOS</a:t>
            </a:r>
            <a:endParaRPr lang="es-ES" sz="6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24" name="23 Diagrama"/>
          <p:cNvGraphicFramePr/>
          <p:nvPr/>
        </p:nvGraphicFramePr>
        <p:xfrm>
          <a:off x="1691680"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24 Diagrama"/>
          <p:cNvGraphicFramePr/>
          <p:nvPr/>
        </p:nvGraphicFramePr>
        <p:xfrm>
          <a:off x="1691680" y="1412776"/>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25 Diagrama"/>
          <p:cNvGraphicFramePr/>
          <p:nvPr/>
        </p:nvGraphicFramePr>
        <p:xfrm>
          <a:off x="1691680" y="1412776"/>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3" name="22 Diagrama"/>
          <p:cNvGraphicFramePr/>
          <p:nvPr/>
        </p:nvGraphicFramePr>
        <p:xfrm>
          <a:off x="1691680" y="1412776"/>
          <a:ext cx="6096000" cy="406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6 CuadroTexto"/>
          <p:cNvSpPr txBox="1"/>
          <p:nvPr/>
        </p:nvSpPr>
        <p:spPr>
          <a:xfrm>
            <a:off x="2267744" y="188640"/>
            <a:ext cx="4972580" cy="861774"/>
          </a:xfrm>
          <a:prstGeom prst="rect">
            <a:avLst/>
          </a:prstGeom>
          <a:noFill/>
        </p:spPr>
        <p:txBody>
          <a:bodyPr wrap="none" rtlCol="0">
            <a:spAutoFit/>
          </a:bodyPr>
          <a:lstStyle/>
          <a:p>
            <a:pPr lvl="0"/>
            <a:r>
              <a:rPr lang="es-AR" sz="3200" b="1" dirty="0" smtClean="0">
                <a:effectLst>
                  <a:outerShdw blurRad="38100" dist="38100" dir="2700000" algn="tl">
                    <a:srgbClr val="000000">
                      <a:alpha val="43137"/>
                    </a:srgbClr>
                  </a:outerShdw>
                </a:effectLst>
              </a:rPr>
              <a:t>EVALUACION Y RESULTADOS</a:t>
            </a:r>
            <a:endParaRPr lang="es-ES" sz="3200" b="1" dirty="0" smtClean="0">
              <a:effectLst>
                <a:outerShdw blurRad="38100" dist="38100" dir="2700000" algn="tl">
                  <a:srgbClr val="000000">
                    <a:alpha val="43137"/>
                  </a:srgbClr>
                </a:outerShdw>
              </a:effectLst>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graphicEl>
                                              <a:dgm id="{34E2748D-2286-4C5D-A04D-DD4AA2225852}"/>
                                            </p:graphicEl>
                                          </p:spTgt>
                                        </p:tgtEl>
                                        <p:attrNameLst>
                                          <p:attrName>style.visibility</p:attrName>
                                        </p:attrNameLst>
                                      </p:cBhvr>
                                      <p:to>
                                        <p:strVal val="visible"/>
                                      </p:to>
                                    </p:set>
                                    <p:animEffect transition="in" filter="fade">
                                      <p:cBhvr>
                                        <p:cTn id="7" dur="2000"/>
                                        <p:tgtEl>
                                          <p:spTgt spid="23">
                                            <p:graphicEl>
                                              <a:dgm id="{34E2748D-2286-4C5D-A04D-DD4AA2225852}"/>
                                            </p:graphicEl>
                                          </p:spTgt>
                                        </p:tgtEl>
                                      </p:cBhvr>
                                    </p:animEffect>
                                    <p:anim calcmode="lin" valueType="num">
                                      <p:cBhvr>
                                        <p:cTn id="8" dur="2000" fill="hold"/>
                                        <p:tgtEl>
                                          <p:spTgt spid="23">
                                            <p:graphicEl>
                                              <a:dgm id="{34E2748D-2286-4C5D-A04D-DD4AA2225852}"/>
                                            </p:graphicEl>
                                          </p:spTgt>
                                        </p:tgtEl>
                                        <p:attrNameLst>
                                          <p:attrName>ppt_x</p:attrName>
                                        </p:attrNameLst>
                                      </p:cBhvr>
                                      <p:tavLst>
                                        <p:tav tm="0">
                                          <p:val>
                                            <p:strVal val="#ppt_x"/>
                                          </p:val>
                                        </p:tav>
                                        <p:tav tm="100000">
                                          <p:val>
                                            <p:strVal val="#ppt_x"/>
                                          </p:val>
                                        </p:tav>
                                      </p:tavLst>
                                    </p:anim>
                                    <p:anim calcmode="lin" valueType="num">
                                      <p:cBhvr>
                                        <p:cTn id="9" dur="2000" fill="hold"/>
                                        <p:tgtEl>
                                          <p:spTgt spid="23">
                                            <p:graphicEl>
                                              <a:dgm id="{34E2748D-2286-4C5D-A04D-DD4AA2225852}"/>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 presetClass="emph" presetSubtype="2" fill="hold" grpId="2" nodeType="afterEffect">
                                  <p:stCondLst>
                                    <p:cond delay="0"/>
                                  </p:stCondLst>
                                  <p:childTnLst>
                                    <p:animClr clrSpc="rgb">
                                      <p:cBhvr>
                                        <p:cTn id="12" dur="2000" fill="hold"/>
                                        <p:tgtEl>
                                          <p:spTgt spid="23">
                                            <p:graphicEl>
                                              <a:dgm id="{34E2748D-2286-4C5D-A04D-DD4AA2225852}"/>
                                            </p:graphicEl>
                                          </p:spTgt>
                                        </p:tgtEl>
                                        <p:attrNameLst>
                                          <p:attrName>fillcolor</p:attrName>
                                        </p:attrNameLst>
                                      </p:cBhvr>
                                      <p:to>
                                        <a:srgbClr val="FFFF00"/>
                                      </p:to>
                                    </p:animClr>
                                    <p:set>
                                      <p:cBhvr>
                                        <p:cTn id="13" dur="2000" fill="hold"/>
                                        <p:tgtEl>
                                          <p:spTgt spid="23">
                                            <p:graphicEl>
                                              <a:dgm id="{34E2748D-2286-4C5D-A04D-DD4AA2225852}"/>
                                            </p:graphicEl>
                                          </p:spTgt>
                                        </p:tgtEl>
                                        <p:attrNameLst>
                                          <p:attrName>fill.type</p:attrName>
                                        </p:attrNameLst>
                                      </p:cBhvr>
                                      <p:to>
                                        <p:strVal val="solid"/>
                                      </p:to>
                                    </p:set>
                                    <p:set>
                                      <p:cBhvr>
                                        <p:cTn id="14" dur="2000" fill="hold"/>
                                        <p:tgtEl>
                                          <p:spTgt spid="23">
                                            <p:graphicEl>
                                              <a:dgm id="{34E2748D-2286-4C5D-A04D-DD4AA2225852}"/>
                                            </p:graphicEl>
                                          </p:spTgt>
                                        </p:tgtEl>
                                        <p:attrNameLst>
                                          <p:attrName>fill.on</p:attrName>
                                        </p:attrNameLst>
                                      </p:cBhvr>
                                      <p:to>
                                        <p:strVal val="true"/>
                                      </p:to>
                                    </p:set>
                                  </p:childTnLst>
                                </p:cTn>
                              </p:par>
                            </p:childTnLst>
                          </p:cTn>
                        </p:par>
                        <p:par>
                          <p:cTn id="15" fill="hold">
                            <p:stCondLst>
                              <p:cond delay="4000"/>
                            </p:stCondLst>
                            <p:childTnLst>
                              <p:par>
                                <p:cTn id="16" presetID="42" presetClass="entr" presetSubtype="0" fill="hold" grpId="0" nodeType="afterEffect">
                                  <p:stCondLst>
                                    <p:cond delay="0"/>
                                  </p:stCondLst>
                                  <p:childTnLst>
                                    <p:set>
                                      <p:cBhvr>
                                        <p:cTn id="17" dur="1" fill="hold">
                                          <p:stCondLst>
                                            <p:cond delay="0"/>
                                          </p:stCondLst>
                                        </p:cTn>
                                        <p:tgtEl>
                                          <p:spTgt spid="23">
                                            <p:graphicEl>
                                              <a:dgm id="{6B2134F5-C85C-4436-AEF1-5495DE5A84B9}"/>
                                            </p:graphicEl>
                                          </p:spTgt>
                                        </p:tgtEl>
                                        <p:attrNameLst>
                                          <p:attrName>style.visibility</p:attrName>
                                        </p:attrNameLst>
                                      </p:cBhvr>
                                      <p:to>
                                        <p:strVal val="visible"/>
                                      </p:to>
                                    </p:set>
                                    <p:animEffect transition="in" filter="fade">
                                      <p:cBhvr>
                                        <p:cTn id="18" dur="2000"/>
                                        <p:tgtEl>
                                          <p:spTgt spid="23">
                                            <p:graphicEl>
                                              <a:dgm id="{6B2134F5-C85C-4436-AEF1-5495DE5A84B9}"/>
                                            </p:graphicEl>
                                          </p:spTgt>
                                        </p:tgtEl>
                                      </p:cBhvr>
                                    </p:animEffect>
                                    <p:anim calcmode="lin" valueType="num">
                                      <p:cBhvr>
                                        <p:cTn id="19" dur="2000" fill="hold"/>
                                        <p:tgtEl>
                                          <p:spTgt spid="23">
                                            <p:graphicEl>
                                              <a:dgm id="{6B2134F5-C85C-4436-AEF1-5495DE5A84B9}"/>
                                            </p:graphicEl>
                                          </p:spTgt>
                                        </p:tgtEl>
                                        <p:attrNameLst>
                                          <p:attrName>ppt_x</p:attrName>
                                        </p:attrNameLst>
                                      </p:cBhvr>
                                      <p:tavLst>
                                        <p:tav tm="0">
                                          <p:val>
                                            <p:strVal val="#ppt_x"/>
                                          </p:val>
                                        </p:tav>
                                        <p:tav tm="100000">
                                          <p:val>
                                            <p:strVal val="#ppt_x"/>
                                          </p:val>
                                        </p:tav>
                                      </p:tavLst>
                                    </p:anim>
                                    <p:anim calcmode="lin" valueType="num">
                                      <p:cBhvr>
                                        <p:cTn id="20" dur="2000" fill="hold"/>
                                        <p:tgtEl>
                                          <p:spTgt spid="23">
                                            <p:graphicEl>
                                              <a:dgm id="{6B2134F5-C85C-4436-AEF1-5495DE5A84B9}"/>
                                            </p:graphicEl>
                                          </p:spTgt>
                                        </p:tgtEl>
                                        <p:attrNameLst>
                                          <p:attrName>ppt_y</p:attrName>
                                        </p:attrNameLst>
                                      </p:cBhvr>
                                      <p:tavLst>
                                        <p:tav tm="0">
                                          <p:val>
                                            <p:strVal val="#ppt_y+.1"/>
                                          </p:val>
                                        </p:tav>
                                        <p:tav tm="100000">
                                          <p:val>
                                            <p:strVal val="#ppt_y"/>
                                          </p:val>
                                        </p:tav>
                                      </p:tavLst>
                                    </p:anim>
                                  </p:childTnLst>
                                </p:cTn>
                              </p:par>
                            </p:childTnLst>
                          </p:cTn>
                        </p:par>
                        <p:par>
                          <p:cTn id="21" fill="hold">
                            <p:stCondLst>
                              <p:cond delay="6000"/>
                            </p:stCondLst>
                            <p:childTnLst>
                              <p:par>
                                <p:cTn id="22" presetID="1" presetClass="emph" presetSubtype="2" fill="hold" grpId="2" nodeType="afterEffect">
                                  <p:stCondLst>
                                    <p:cond delay="0"/>
                                  </p:stCondLst>
                                  <p:childTnLst>
                                    <p:animClr clrSpc="rgb">
                                      <p:cBhvr>
                                        <p:cTn id="23" dur="2000" fill="hold"/>
                                        <p:tgtEl>
                                          <p:spTgt spid="23">
                                            <p:graphicEl>
                                              <a:dgm id="{6B2134F5-C85C-4436-AEF1-5495DE5A84B9}"/>
                                            </p:graphicEl>
                                          </p:spTgt>
                                        </p:tgtEl>
                                        <p:attrNameLst>
                                          <p:attrName>fillcolor</p:attrName>
                                        </p:attrNameLst>
                                      </p:cBhvr>
                                      <p:to>
                                        <a:srgbClr val="FFFF00"/>
                                      </p:to>
                                    </p:animClr>
                                    <p:set>
                                      <p:cBhvr>
                                        <p:cTn id="24" dur="2000" fill="hold"/>
                                        <p:tgtEl>
                                          <p:spTgt spid="23">
                                            <p:graphicEl>
                                              <a:dgm id="{6B2134F5-C85C-4436-AEF1-5495DE5A84B9}"/>
                                            </p:graphicEl>
                                          </p:spTgt>
                                        </p:tgtEl>
                                        <p:attrNameLst>
                                          <p:attrName>fill.type</p:attrName>
                                        </p:attrNameLst>
                                      </p:cBhvr>
                                      <p:to>
                                        <p:strVal val="solid"/>
                                      </p:to>
                                    </p:set>
                                    <p:set>
                                      <p:cBhvr>
                                        <p:cTn id="25" dur="2000" fill="hold"/>
                                        <p:tgtEl>
                                          <p:spTgt spid="23">
                                            <p:graphicEl>
                                              <a:dgm id="{6B2134F5-C85C-4436-AEF1-5495DE5A84B9}"/>
                                            </p:graphicEl>
                                          </p:spTgt>
                                        </p:tgtEl>
                                        <p:attrNameLst>
                                          <p:attrName>fill.on</p:attrName>
                                        </p:attrNameLst>
                                      </p:cBhvr>
                                      <p:to>
                                        <p:strVal val="true"/>
                                      </p:to>
                                    </p:set>
                                  </p:childTnLst>
                                </p:cTn>
                              </p:par>
                            </p:childTnLst>
                          </p:cTn>
                        </p:par>
                        <p:par>
                          <p:cTn id="26" fill="hold">
                            <p:stCondLst>
                              <p:cond delay="8000"/>
                            </p:stCondLst>
                            <p:childTnLst>
                              <p:par>
                                <p:cTn id="27" presetID="42" presetClass="entr" presetSubtype="0" fill="hold" grpId="0" nodeType="afterEffect">
                                  <p:stCondLst>
                                    <p:cond delay="0"/>
                                  </p:stCondLst>
                                  <p:childTnLst>
                                    <p:set>
                                      <p:cBhvr>
                                        <p:cTn id="28" dur="1" fill="hold">
                                          <p:stCondLst>
                                            <p:cond delay="0"/>
                                          </p:stCondLst>
                                        </p:cTn>
                                        <p:tgtEl>
                                          <p:spTgt spid="23">
                                            <p:graphicEl>
                                              <a:dgm id="{621CBD33-9FE7-48D8-8D48-E87BB191CA10}"/>
                                            </p:graphicEl>
                                          </p:spTgt>
                                        </p:tgtEl>
                                        <p:attrNameLst>
                                          <p:attrName>style.visibility</p:attrName>
                                        </p:attrNameLst>
                                      </p:cBhvr>
                                      <p:to>
                                        <p:strVal val="visible"/>
                                      </p:to>
                                    </p:set>
                                    <p:animEffect transition="in" filter="fade">
                                      <p:cBhvr>
                                        <p:cTn id="29" dur="2000"/>
                                        <p:tgtEl>
                                          <p:spTgt spid="23">
                                            <p:graphicEl>
                                              <a:dgm id="{621CBD33-9FE7-48D8-8D48-E87BB191CA10}"/>
                                            </p:graphicEl>
                                          </p:spTgt>
                                        </p:tgtEl>
                                      </p:cBhvr>
                                    </p:animEffect>
                                    <p:anim calcmode="lin" valueType="num">
                                      <p:cBhvr>
                                        <p:cTn id="30" dur="2000" fill="hold"/>
                                        <p:tgtEl>
                                          <p:spTgt spid="23">
                                            <p:graphicEl>
                                              <a:dgm id="{621CBD33-9FE7-48D8-8D48-E87BB191CA10}"/>
                                            </p:graphicEl>
                                          </p:spTgt>
                                        </p:tgtEl>
                                        <p:attrNameLst>
                                          <p:attrName>ppt_x</p:attrName>
                                        </p:attrNameLst>
                                      </p:cBhvr>
                                      <p:tavLst>
                                        <p:tav tm="0">
                                          <p:val>
                                            <p:strVal val="#ppt_x"/>
                                          </p:val>
                                        </p:tav>
                                        <p:tav tm="100000">
                                          <p:val>
                                            <p:strVal val="#ppt_x"/>
                                          </p:val>
                                        </p:tav>
                                      </p:tavLst>
                                    </p:anim>
                                    <p:anim calcmode="lin" valueType="num">
                                      <p:cBhvr>
                                        <p:cTn id="31" dur="2000" fill="hold"/>
                                        <p:tgtEl>
                                          <p:spTgt spid="23">
                                            <p:graphicEl>
                                              <a:dgm id="{621CBD33-9FE7-48D8-8D48-E87BB191CA10}"/>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10000"/>
                            </p:stCondLst>
                            <p:childTnLst>
                              <p:par>
                                <p:cTn id="33" presetID="1" presetClass="emph" presetSubtype="2" fill="hold" grpId="2" nodeType="afterEffect">
                                  <p:stCondLst>
                                    <p:cond delay="0"/>
                                  </p:stCondLst>
                                  <p:childTnLst>
                                    <p:animClr clrSpc="rgb">
                                      <p:cBhvr>
                                        <p:cTn id="34" dur="2000" fill="hold"/>
                                        <p:tgtEl>
                                          <p:spTgt spid="23">
                                            <p:graphicEl>
                                              <a:dgm id="{621CBD33-9FE7-48D8-8D48-E87BB191CA10}"/>
                                            </p:graphicEl>
                                          </p:spTgt>
                                        </p:tgtEl>
                                        <p:attrNameLst>
                                          <p:attrName>fillcolor</p:attrName>
                                        </p:attrNameLst>
                                      </p:cBhvr>
                                      <p:to>
                                        <a:srgbClr val="FFFF00"/>
                                      </p:to>
                                    </p:animClr>
                                    <p:set>
                                      <p:cBhvr>
                                        <p:cTn id="35" dur="2000" fill="hold"/>
                                        <p:tgtEl>
                                          <p:spTgt spid="23">
                                            <p:graphicEl>
                                              <a:dgm id="{621CBD33-9FE7-48D8-8D48-E87BB191CA10}"/>
                                            </p:graphicEl>
                                          </p:spTgt>
                                        </p:tgtEl>
                                        <p:attrNameLst>
                                          <p:attrName>fill.type</p:attrName>
                                        </p:attrNameLst>
                                      </p:cBhvr>
                                      <p:to>
                                        <p:strVal val="solid"/>
                                      </p:to>
                                    </p:set>
                                    <p:set>
                                      <p:cBhvr>
                                        <p:cTn id="36" dur="2000" fill="hold"/>
                                        <p:tgtEl>
                                          <p:spTgt spid="23">
                                            <p:graphicEl>
                                              <a:dgm id="{621CBD33-9FE7-48D8-8D48-E87BB191CA10}"/>
                                            </p:graphicEl>
                                          </p:spTgt>
                                        </p:tgtEl>
                                        <p:attrNameLst>
                                          <p:attrName>fill.on</p:attrName>
                                        </p:attrNameLst>
                                      </p:cBhvr>
                                      <p:to>
                                        <p:strVal val="true"/>
                                      </p:to>
                                    </p:set>
                                  </p:childTnLst>
                                </p:cTn>
                              </p:par>
                            </p:childTnLst>
                          </p:cTn>
                        </p:par>
                        <p:par>
                          <p:cTn id="37" fill="hold">
                            <p:stCondLst>
                              <p:cond delay="12000"/>
                            </p:stCondLst>
                            <p:childTnLst>
                              <p:par>
                                <p:cTn id="38" presetID="42" presetClass="entr" presetSubtype="0" fill="hold" grpId="0" nodeType="afterEffect">
                                  <p:stCondLst>
                                    <p:cond delay="0"/>
                                  </p:stCondLst>
                                  <p:childTnLst>
                                    <p:set>
                                      <p:cBhvr>
                                        <p:cTn id="39" dur="1" fill="hold">
                                          <p:stCondLst>
                                            <p:cond delay="0"/>
                                          </p:stCondLst>
                                        </p:cTn>
                                        <p:tgtEl>
                                          <p:spTgt spid="23">
                                            <p:graphicEl>
                                              <a:dgm id="{591A929C-E42A-4946-A5BE-DA120846CE84}"/>
                                            </p:graphicEl>
                                          </p:spTgt>
                                        </p:tgtEl>
                                        <p:attrNameLst>
                                          <p:attrName>style.visibility</p:attrName>
                                        </p:attrNameLst>
                                      </p:cBhvr>
                                      <p:to>
                                        <p:strVal val="visible"/>
                                      </p:to>
                                    </p:set>
                                    <p:animEffect transition="in" filter="fade">
                                      <p:cBhvr>
                                        <p:cTn id="40" dur="2000"/>
                                        <p:tgtEl>
                                          <p:spTgt spid="23">
                                            <p:graphicEl>
                                              <a:dgm id="{591A929C-E42A-4946-A5BE-DA120846CE84}"/>
                                            </p:graphicEl>
                                          </p:spTgt>
                                        </p:tgtEl>
                                      </p:cBhvr>
                                    </p:animEffect>
                                    <p:anim calcmode="lin" valueType="num">
                                      <p:cBhvr>
                                        <p:cTn id="41" dur="2000" fill="hold"/>
                                        <p:tgtEl>
                                          <p:spTgt spid="23">
                                            <p:graphicEl>
                                              <a:dgm id="{591A929C-E42A-4946-A5BE-DA120846CE84}"/>
                                            </p:graphicEl>
                                          </p:spTgt>
                                        </p:tgtEl>
                                        <p:attrNameLst>
                                          <p:attrName>ppt_x</p:attrName>
                                        </p:attrNameLst>
                                      </p:cBhvr>
                                      <p:tavLst>
                                        <p:tav tm="0">
                                          <p:val>
                                            <p:strVal val="#ppt_x"/>
                                          </p:val>
                                        </p:tav>
                                        <p:tav tm="100000">
                                          <p:val>
                                            <p:strVal val="#ppt_x"/>
                                          </p:val>
                                        </p:tav>
                                      </p:tavLst>
                                    </p:anim>
                                    <p:anim calcmode="lin" valueType="num">
                                      <p:cBhvr>
                                        <p:cTn id="42" dur="2000" fill="hold"/>
                                        <p:tgtEl>
                                          <p:spTgt spid="23">
                                            <p:graphicEl>
                                              <a:dgm id="{591A929C-E42A-4946-A5BE-DA120846CE84}"/>
                                            </p:graphicEl>
                                          </p:spTgt>
                                        </p:tgtEl>
                                        <p:attrNameLst>
                                          <p:attrName>ppt_y</p:attrName>
                                        </p:attrNameLst>
                                      </p:cBhvr>
                                      <p:tavLst>
                                        <p:tav tm="0">
                                          <p:val>
                                            <p:strVal val="#ppt_y+.1"/>
                                          </p:val>
                                        </p:tav>
                                        <p:tav tm="100000">
                                          <p:val>
                                            <p:strVal val="#ppt_y"/>
                                          </p:val>
                                        </p:tav>
                                      </p:tavLst>
                                    </p:anim>
                                  </p:childTnLst>
                                </p:cTn>
                              </p:par>
                            </p:childTnLst>
                          </p:cTn>
                        </p:par>
                        <p:par>
                          <p:cTn id="43" fill="hold">
                            <p:stCondLst>
                              <p:cond delay="14000"/>
                            </p:stCondLst>
                            <p:childTnLst>
                              <p:par>
                                <p:cTn id="44" presetID="1" presetClass="emph" presetSubtype="2" fill="hold" grpId="2" nodeType="afterEffect">
                                  <p:stCondLst>
                                    <p:cond delay="0"/>
                                  </p:stCondLst>
                                  <p:childTnLst>
                                    <p:animClr clrSpc="rgb">
                                      <p:cBhvr>
                                        <p:cTn id="45" dur="2000" fill="hold"/>
                                        <p:tgtEl>
                                          <p:spTgt spid="23">
                                            <p:graphicEl>
                                              <a:dgm id="{591A929C-E42A-4946-A5BE-DA120846CE84}"/>
                                            </p:graphicEl>
                                          </p:spTgt>
                                        </p:tgtEl>
                                        <p:attrNameLst>
                                          <p:attrName>fillcolor</p:attrName>
                                        </p:attrNameLst>
                                      </p:cBhvr>
                                      <p:to>
                                        <a:srgbClr val="FFFF00"/>
                                      </p:to>
                                    </p:animClr>
                                    <p:set>
                                      <p:cBhvr>
                                        <p:cTn id="46" dur="2000" fill="hold"/>
                                        <p:tgtEl>
                                          <p:spTgt spid="23">
                                            <p:graphicEl>
                                              <a:dgm id="{591A929C-E42A-4946-A5BE-DA120846CE84}"/>
                                            </p:graphicEl>
                                          </p:spTgt>
                                        </p:tgtEl>
                                        <p:attrNameLst>
                                          <p:attrName>fill.type</p:attrName>
                                        </p:attrNameLst>
                                      </p:cBhvr>
                                      <p:to>
                                        <p:strVal val="solid"/>
                                      </p:to>
                                    </p:set>
                                    <p:set>
                                      <p:cBhvr>
                                        <p:cTn id="47" dur="2000" fill="hold"/>
                                        <p:tgtEl>
                                          <p:spTgt spid="23">
                                            <p:graphicEl>
                                              <a:dgm id="{591A929C-E42A-4946-A5BE-DA120846CE84}"/>
                                            </p:graphicEl>
                                          </p:spTgt>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3">
                                            <p:graphicEl>
                                              <a:dgm id="{34E2748D-2286-4C5D-A04D-DD4AA2225852}"/>
                                            </p:graphicEl>
                                          </p:spTgt>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3">
                                            <p:graphicEl>
                                              <a:dgm id="{6B2134F5-C85C-4436-AEF1-5495DE5A84B9}"/>
                                            </p:graphicEl>
                                          </p:spTgt>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3">
                                            <p:graphicEl>
                                              <a:dgm id="{621CBD33-9FE7-48D8-8D48-E87BB191CA10}"/>
                                            </p:graphicEl>
                                          </p:spTgt>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3">
                                            <p:graphicEl>
                                              <a:dgm id="{591A929C-E42A-4946-A5BE-DA120846CE84}"/>
                                            </p:graphicEl>
                                          </p:spTgt>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24">
                                            <p:graphicEl>
                                              <a:dgm id="{53229317-B2B0-47F5-8704-5413E6D1E947}"/>
                                            </p:graphicEl>
                                          </p:spTgt>
                                        </p:tgtEl>
                                        <p:attrNameLst>
                                          <p:attrName>style.visibility</p:attrName>
                                        </p:attrNameLst>
                                      </p:cBhvr>
                                      <p:to>
                                        <p:strVal val="visible"/>
                                      </p:to>
                                    </p:set>
                                    <p:animEffect transition="in" filter="fade">
                                      <p:cBhvr>
                                        <p:cTn id="60" dur="2000"/>
                                        <p:tgtEl>
                                          <p:spTgt spid="24">
                                            <p:graphicEl>
                                              <a:dgm id="{53229317-B2B0-47F5-8704-5413E6D1E947}"/>
                                            </p:graphicEl>
                                          </p:spTgt>
                                        </p:tgtEl>
                                      </p:cBhvr>
                                    </p:animEffect>
                                    <p:anim calcmode="lin" valueType="num">
                                      <p:cBhvr>
                                        <p:cTn id="61" dur="2000" fill="hold"/>
                                        <p:tgtEl>
                                          <p:spTgt spid="24">
                                            <p:graphicEl>
                                              <a:dgm id="{53229317-B2B0-47F5-8704-5413E6D1E947}"/>
                                            </p:graphicEl>
                                          </p:spTgt>
                                        </p:tgtEl>
                                        <p:attrNameLst>
                                          <p:attrName>ppt_x</p:attrName>
                                        </p:attrNameLst>
                                      </p:cBhvr>
                                      <p:tavLst>
                                        <p:tav tm="0">
                                          <p:val>
                                            <p:strVal val="#ppt_x"/>
                                          </p:val>
                                        </p:tav>
                                        <p:tav tm="100000">
                                          <p:val>
                                            <p:strVal val="#ppt_x"/>
                                          </p:val>
                                        </p:tav>
                                      </p:tavLst>
                                    </p:anim>
                                    <p:anim calcmode="lin" valueType="num">
                                      <p:cBhvr>
                                        <p:cTn id="62" dur="2000" fill="hold"/>
                                        <p:tgtEl>
                                          <p:spTgt spid="24">
                                            <p:graphicEl>
                                              <a:dgm id="{53229317-B2B0-47F5-8704-5413E6D1E947}"/>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4">
                                            <p:graphicEl>
                                              <a:dgm id="{7A9FE5B9-D613-446B-AE9E-3430AF4EE447}"/>
                                            </p:graphicEl>
                                          </p:spTgt>
                                        </p:tgtEl>
                                        <p:attrNameLst>
                                          <p:attrName>style.visibility</p:attrName>
                                        </p:attrNameLst>
                                      </p:cBhvr>
                                      <p:to>
                                        <p:strVal val="visible"/>
                                      </p:to>
                                    </p:set>
                                    <p:animEffect transition="in" filter="fade">
                                      <p:cBhvr>
                                        <p:cTn id="65" dur="2000"/>
                                        <p:tgtEl>
                                          <p:spTgt spid="24">
                                            <p:graphicEl>
                                              <a:dgm id="{7A9FE5B9-D613-446B-AE9E-3430AF4EE447}"/>
                                            </p:graphicEl>
                                          </p:spTgt>
                                        </p:tgtEl>
                                      </p:cBhvr>
                                    </p:animEffect>
                                    <p:anim calcmode="lin" valueType="num">
                                      <p:cBhvr>
                                        <p:cTn id="66" dur="2000" fill="hold"/>
                                        <p:tgtEl>
                                          <p:spTgt spid="24">
                                            <p:graphicEl>
                                              <a:dgm id="{7A9FE5B9-D613-446B-AE9E-3430AF4EE447}"/>
                                            </p:graphicEl>
                                          </p:spTgt>
                                        </p:tgtEl>
                                        <p:attrNameLst>
                                          <p:attrName>ppt_x</p:attrName>
                                        </p:attrNameLst>
                                      </p:cBhvr>
                                      <p:tavLst>
                                        <p:tav tm="0">
                                          <p:val>
                                            <p:strVal val="#ppt_x"/>
                                          </p:val>
                                        </p:tav>
                                        <p:tav tm="100000">
                                          <p:val>
                                            <p:strVal val="#ppt_x"/>
                                          </p:val>
                                        </p:tav>
                                      </p:tavLst>
                                    </p:anim>
                                    <p:anim calcmode="lin" valueType="num">
                                      <p:cBhvr>
                                        <p:cTn id="67" dur="2000" fill="hold"/>
                                        <p:tgtEl>
                                          <p:spTgt spid="24">
                                            <p:graphicEl>
                                              <a:dgm id="{7A9FE5B9-D613-446B-AE9E-3430AF4EE447}"/>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55" presetClass="entr" presetSubtype="0" fill="hold" grpId="0" nodeType="afterEffect">
                                  <p:stCondLst>
                                    <p:cond delay="0"/>
                                  </p:stCondLst>
                                  <p:childTnLst>
                                    <p:set>
                                      <p:cBhvr>
                                        <p:cTn id="70" dur="1" fill="hold">
                                          <p:stCondLst>
                                            <p:cond delay="0"/>
                                          </p:stCondLst>
                                        </p:cTn>
                                        <p:tgtEl>
                                          <p:spTgt spid="24">
                                            <p:graphicEl>
                                              <a:dgm id="{ADB771DA-40BA-45BE-87D6-BDC5D7F77FB3}"/>
                                            </p:graphicEl>
                                          </p:spTgt>
                                        </p:tgtEl>
                                        <p:attrNameLst>
                                          <p:attrName>style.visibility</p:attrName>
                                        </p:attrNameLst>
                                      </p:cBhvr>
                                      <p:to>
                                        <p:strVal val="visible"/>
                                      </p:to>
                                    </p:set>
                                    <p:anim calcmode="lin" valueType="num">
                                      <p:cBhvr>
                                        <p:cTn id="71" dur="1000" fill="hold"/>
                                        <p:tgtEl>
                                          <p:spTgt spid="24">
                                            <p:graphicEl>
                                              <a:dgm id="{ADB771DA-40BA-45BE-87D6-BDC5D7F77FB3}"/>
                                            </p:graphicEl>
                                          </p:spTgt>
                                        </p:tgtEl>
                                        <p:attrNameLst>
                                          <p:attrName>ppt_w</p:attrName>
                                        </p:attrNameLst>
                                      </p:cBhvr>
                                      <p:tavLst>
                                        <p:tav tm="0">
                                          <p:val>
                                            <p:strVal val="#ppt_w*0.70"/>
                                          </p:val>
                                        </p:tav>
                                        <p:tav tm="100000">
                                          <p:val>
                                            <p:strVal val="#ppt_w"/>
                                          </p:val>
                                        </p:tav>
                                      </p:tavLst>
                                    </p:anim>
                                    <p:anim calcmode="lin" valueType="num">
                                      <p:cBhvr>
                                        <p:cTn id="72" dur="1000" fill="hold"/>
                                        <p:tgtEl>
                                          <p:spTgt spid="24">
                                            <p:graphicEl>
                                              <a:dgm id="{ADB771DA-40BA-45BE-87D6-BDC5D7F77FB3}"/>
                                            </p:graphicEl>
                                          </p:spTgt>
                                        </p:tgtEl>
                                        <p:attrNameLst>
                                          <p:attrName>ppt_h</p:attrName>
                                        </p:attrNameLst>
                                      </p:cBhvr>
                                      <p:tavLst>
                                        <p:tav tm="0">
                                          <p:val>
                                            <p:strVal val="#ppt_h"/>
                                          </p:val>
                                        </p:tav>
                                        <p:tav tm="100000">
                                          <p:val>
                                            <p:strVal val="#ppt_h"/>
                                          </p:val>
                                        </p:tav>
                                      </p:tavLst>
                                    </p:anim>
                                    <p:animEffect transition="in" filter="fade">
                                      <p:cBhvr>
                                        <p:cTn id="73" dur="1000"/>
                                        <p:tgtEl>
                                          <p:spTgt spid="24">
                                            <p:graphicEl>
                                              <a:dgm id="{ADB771DA-40BA-45BE-87D6-BDC5D7F77FB3}"/>
                                            </p:graphicEl>
                                          </p:spTgt>
                                        </p:tgtEl>
                                      </p:cBhvr>
                                    </p:animEffect>
                                  </p:childTnLst>
                                </p:cTn>
                              </p:par>
                            </p:childTnLst>
                          </p:cTn>
                        </p:par>
                        <p:par>
                          <p:cTn id="74" fill="hold">
                            <p:stCondLst>
                              <p:cond delay="3000"/>
                            </p:stCondLst>
                            <p:childTnLst>
                              <p:par>
                                <p:cTn id="75" presetID="1" presetClass="emph" presetSubtype="2" fill="hold" grpId="2" nodeType="afterEffect">
                                  <p:stCondLst>
                                    <p:cond delay="0"/>
                                  </p:stCondLst>
                                  <p:childTnLst>
                                    <p:animClr clrSpc="rgb">
                                      <p:cBhvr>
                                        <p:cTn id="76" dur="2000" fill="hold"/>
                                        <p:tgtEl>
                                          <p:spTgt spid="24">
                                            <p:graphicEl>
                                              <a:dgm id="{ADB771DA-40BA-45BE-87D6-BDC5D7F77FB3}"/>
                                            </p:graphicEl>
                                          </p:spTgt>
                                        </p:tgtEl>
                                        <p:attrNameLst>
                                          <p:attrName>fillcolor</p:attrName>
                                        </p:attrNameLst>
                                      </p:cBhvr>
                                      <p:to>
                                        <a:srgbClr val="FFFF00"/>
                                      </p:to>
                                    </p:animClr>
                                    <p:set>
                                      <p:cBhvr>
                                        <p:cTn id="77" dur="2000" fill="hold"/>
                                        <p:tgtEl>
                                          <p:spTgt spid="24">
                                            <p:graphicEl>
                                              <a:dgm id="{ADB771DA-40BA-45BE-87D6-BDC5D7F77FB3}"/>
                                            </p:graphicEl>
                                          </p:spTgt>
                                        </p:tgtEl>
                                        <p:attrNameLst>
                                          <p:attrName>fill.type</p:attrName>
                                        </p:attrNameLst>
                                      </p:cBhvr>
                                      <p:to>
                                        <p:strVal val="solid"/>
                                      </p:to>
                                    </p:set>
                                    <p:set>
                                      <p:cBhvr>
                                        <p:cTn id="78" dur="2000" fill="hold"/>
                                        <p:tgtEl>
                                          <p:spTgt spid="24">
                                            <p:graphicEl>
                                              <a:dgm id="{ADB771DA-40BA-45BE-87D6-BDC5D7F77FB3}"/>
                                            </p:graphicEl>
                                          </p:spTgt>
                                        </p:tgtEl>
                                        <p:attrNameLst>
                                          <p:attrName>fill.on</p:attrName>
                                        </p:attrNameLst>
                                      </p:cBhvr>
                                      <p:to>
                                        <p:strVal val="true"/>
                                      </p:to>
                                    </p:set>
                                  </p:childTnLst>
                                </p:cTn>
                              </p:par>
                            </p:childTnLst>
                          </p:cTn>
                        </p:par>
                        <p:par>
                          <p:cTn id="79" fill="hold">
                            <p:stCondLst>
                              <p:cond delay="5000"/>
                            </p:stCondLst>
                            <p:childTnLst>
                              <p:par>
                                <p:cTn id="80" presetID="55" presetClass="entr" presetSubtype="0" fill="hold" grpId="0" nodeType="afterEffect">
                                  <p:stCondLst>
                                    <p:cond delay="0"/>
                                  </p:stCondLst>
                                  <p:childTnLst>
                                    <p:set>
                                      <p:cBhvr>
                                        <p:cTn id="81" dur="1" fill="hold">
                                          <p:stCondLst>
                                            <p:cond delay="0"/>
                                          </p:stCondLst>
                                        </p:cTn>
                                        <p:tgtEl>
                                          <p:spTgt spid="24">
                                            <p:graphicEl>
                                              <a:dgm id="{64C9ACC1-A008-47A3-B891-6AFEE5717E28}"/>
                                            </p:graphicEl>
                                          </p:spTgt>
                                        </p:tgtEl>
                                        <p:attrNameLst>
                                          <p:attrName>style.visibility</p:attrName>
                                        </p:attrNameLst>
                                      </p:cBhvr>
                                      <p:to>
                                        <p:strVal val="visible"/>
                                      </p:to>
                                    </p:set>
                                    <p:anim calcmode="lin" valueType="num">
                                      <p:cBhvr>
                                        <p:cTn id="82" dur="1000" fill="hold"/>
                                        <p:tgtEl>
                                          <p:spTgt spid="24">
                                            <p:graphicEl>
                                              <a:dgm id="{64C9ACC1-A008-47A3-B891-6AFEE5717E28}"/>
                                            </p:graphicEl>
                                          </p:spTgt>
                                        </p:tgtEl>
                                        <p:attrNameLst>
                                          <p:attrName>ppt_w</p:attrName>
                                        </p:attrNameLst>
                                      </p:cBhvr>
                                      <p:tavLst>
                                        <p:tav tm="0">
                                          <p:val>
                                            <p:strVal val="#ppt_w*0.70"/>
                                          </p:val>
                                        </p:tav>
                                        <p:tav tm="100000">
                                          <p:val>
                                            <p:strVal val="#ppt_w"/>
                                          </p:val>
                                        </p:tav>
                                      </p:tavLst>
                                    </p:anim>
                                    <p:anim calcmode="lin" valueType="num">
                                      <p:cBhvr>
                                        <p:cTn id="83" dur="1000" fill="hold"/>
                                        <p:tgtEl>
                                          <p:spTgt spid="24">
                                            <p:graphicEl>
                                              <a:dgm id="{64C9ACC1-A008-47A3-B891-6AFEE5717E28}"/>
                                            </p:graphicEl>
                                          </p:spTgt>
                                        </p:tgtEl>
                                        <p:attrNameLst>
                                          <p:attrName>ppt_h</p:attrName>
                                        </p:attrNameLst>
                                      </p:cBhvr>
                                      <p:tavLst>
                                        <p:tav tm="0">
                                          <p:val>
                                            <p:strVal val="#ppt_h"/>
                                          </p:val>
                                        </p:tav>
                                        <p:tav tm="100000">
                                          <p:val>
                                            <p:strVal val="#ppt_h"/>
                                          </p:val>
                                        </p:tav>
                                      </p:tavLst>
                                    </p:anim>
                                    <p:animEffect transition="in" filter="fade">
                                      <p:cBhvr>
                                        <p:cTn id="84" dur="1000"/>
                                        <p:tgtEl>
                                          <p:spTgt spid="24">
                                            <p:graphicEl>
                                              <a:dgm id="{64C9ACC1-A008-47A3-B891-6AFEE5717E28}"/>
                                            </p:graphicEl>
                                          </p:spTgt>
                                        </p:tgtEl>
                                      </p:cBhvr>
                                    </p:animEffect>
                                  </p:childTnLst>
                                </p:cTn>
                              </p:par>
                            </p:childTnLst>
                          </p:cTn>
                        </p:par>
                        <p:par>
                          <p:cTn id="85" fill="hold">
                            <p:stCondLst>
                              <p:cond delay="6000"/>
                            </p:stCondLst>
                            <p:childTnLst>
                              <p:par>
                                <p:cTn id="86" presetID="1" presetClass="emph" presetSubtype="2" fill="hold" grpId="2" nodeType="afterEffect">
                                  <p:stCondLst>
                                    <p:cond delay="0"/>
                                  </p:stCondLst>
                                  <p:childTnLst>
                                    <p:animClr clrSpc="rgb">
                                      <p:cBhvr>
                                        <p:cTn id="87" dur="2000" fill="hold"/>
                                        <p:tgtEl>
                                          <p:spTgt spid="24">
                                            <p:graphicEl>
                                              <a:dgm id="{64C9ACC1-A008-47A3-B891-6AFEE5717E28}"/>
                                            </p:graphicEl>
                                          </p:spTgt>
                                        </p:tgtEl>
                                        <p:attrNameLst>
                                          <p:attrName>fillcolor</p:attrName>
                                        </p:attrNameLst>
                                      </p:cBhvr>
                                      <p:to>
                                        <a:srgbClr val="FFFF00"/>
                                      </p:to>
                                    </p:animClr>
                                    <p:set>
                                      <p:cBhvr>
                                        <p:cTn id="88" dur="2000" fill="hold"/>
                                        <p:tgtEl>
                                          <p:spTgt spid="24">
                                            <p:graphicEl>
                                              <a:dgm id="{64C9ACC1-A008-47A3-B891-6AFEE5717E28}"/>
                                            </p:graphicEl>
                                          </p:spTgt>
                                        </p:tgtEl>
                                        <p:attrNameLst>
                                          <p:attrName>fill.type</p:attrName>
                                        </p:attrNameLst>
                                      </p:cBhvr>
                                      <p:to>
                                        <p:strVal val="solid"/>
                                      </p:to>
                                    </p:set>
                                    <p:set>
                                      <p:cBhvr>
                                        <p:cTn id="89" dur="2000" fill="hold"/>
                                        <p:tgtEl>
                                          <p:spTgt spid="24">
                                            <p:graphicEl>
                                              <a:dgm id="{64C9ACC1-A008-47A3-B891-6AFEE5717E28}"/>
                                            </p:graphicEl>
                                          </p:spTgt>
                                        </p:tgtEl>
                                        <p:attrNameLst>
                                          <p:attrName>fill.on</p:attrName>
                                        </p:attrNameLst>
                                      </p:cBhvr>
                                      <p:to>
                                        <p:strVal val="true"/>
                                      </p:to>
                                    </p:set>
                                  </p:childTnLst>
                                </p:cTn>
                              </p:par>
                            </p:childTnLst>
                          </p:cTn>
                        </p:par>
                        <p:par>
                          <p:cTn id="90" fill="hold">
                            <p:stCondLst>
                              <p:cond delay="8000"/>
                            </p:stCondLst>
                            <p:childTnLst>
                              <p:par>
                                <p:cTn id="91" presetID="55" presetClass="entr" presetSubtype="0" fill="hold" grpId="0" nodeType="afterEffect">
                                  <p:stCondLst>
                                    <p:cond delay="0"/>
                                  </p:stCondLst>
                                  <p:childTnLst>
                                    <p:set>
                                      <p:cBhvr>
                                        <p:cTn id="92" dur="1" fill="hold">
                                          <p:stCondLst>
                                            <p:cond delay="0"/>
                                          </p:stCondLst>
                                        </p:cTn>
                                        <p:tgtEl>
                                          <p:spTgt spid="24">
                                            <p:graphicEl>
                                              <a:dgm id="{36F51D4E-EC21-4889-A041-053218939C68}"/>
                                            </p:graphicEl>
                                          </p:spTgt>
                                        </p:tgtEl>
                                        <p:attrNameLst>
                                          <p:attrName>style.visibility</p:attrName>
                                        </p:attrNameLst>
                                      </p:cBhvr>
                                      <p:to>
                                        <p:strVal val="visible"/>
                                      </p:to>
                                    </p:set>
                                    <p:anim calcmode="lin" valueType="num">
                                      <p:cBhvr>
                                        <p:cTn id="93" dur="1000" fill="hold"/>
                                        <p:tgtEl>
                                          <p:spTgt spid="24">
                                            <p:graphicEl>
                                              <a:dgm id="{36F51D4E-EC21-4889-A041-053218939C68}"/>
                                            </p:graphicEl>
                                          </p:spTgt>
                                        </p:tgtEl>
                                        <p:attrNameLst>
                                          <p:attrName>ppt_w</p:attrName>
                                        </p:attrNameLst>
                                      </p:cBhvr>
                                      <p:tavLst>
                                        <p:tav tm="0">
                                          <p:val>
                                            <p:strVal val="#ppt_w*0.70"/>
                                          </p:val>
                                        </p:tav>
                                        <p:tav tm="100000">
                                          <p:val>
                                            <p:strVal val="#ppt_w"/>
                                          </p:val>
                                        </p:tav>
                                      </p:tavLst>
                                    </p:anim>
                                    <p:anim calcmode="lin" valueType="num">
                                      <p:cBhvr>
                                        <p:cTn id="94" dur="1000" fill="hold"/>
                                        <p:tgtEl>
                                          <p:spTgt spid="24">
                                            <p:graphicEl>
                                              <a:dgm id="{36F51D4E-EC21-4889-A041-053218939C68}"/>
                                            </p:graphicEl>
                                          </p:spTgt>
                                        </p:tgtEl>
                                        <p:attrNameLst>
                                          <p:attrName>ppt_h</p:attrName>
                                        </p:attrNameLst>
                                      </p:cBhvr>
                                      <p:tavLst>
                                        <p:tav tm="0">
                                          <p:val>
                                            <p:strVal val="#ppt_h"/>
                                          </p:val>
                                        </p:tav>
                                        <p:tav tm="100000">
                                          <p:val>
                                            <p:strVal val="#ppt_h"/>
                                          </p:val>
                                        </p:tav>
                                      </p:tavLst>
                                    </p:anim>
                                    <p:animEffect transition="in" filter="fade">
                                      <p:cBhvr>
                                        <p:cTn id="95" dur="1000"/>
                                        <p:tgtEl>
                                          <p:spTgt spid="24">
                                            <p:graphicEl>
                                              <a:dgm id="{36F51D4E-EC21-4889-A041-053218939C68}"/>
                                            </p:graphicEl>
                                          </p:spTgt>
                                        </p:tgtEl>
                                      </p:cBhvr>
                                    </p:animEffect>
                                  </p:childTnLst>
                                </p:cTn>
                              </p:par>
                            </p:childTnLst>
                          </p:cTn>
                        </p:par>
                        <p:par>
                          <p:cTn id="96" fill="hold">
                            <p:stCondLst>
                              <p:cond delay="9000"/>
                            </p:stCondLst>
                            <p:childTnLst>
                              <p:par>
                                <p:cTn id="97" presetID="1" presetClass="emph" presetSubtype="2" fill="hold" grpId="2" nodeType="afterEffect">
                                  <p:stCondLst>
                                    <p:cond delay="0"/>
                                  </p:stCondLst>
                                  <p:childTnLst>
                                    <p:animClr clrSpc="rgb">
                                      <p:cBhvr>
                                        <p:cTn id="98" dur="2000" fill="hold"/>
                                        <p:tgtEl>
                                          <p:spTgt spid="24">
                                            <p:graphicEl>
                                              <a:dgm id="{36F51D4E-EC21-4889-A041-053218939C68}"/>
                                            </p:graphicEl>
                                          </p:spTgt>
                                        </p:tgtEl>
                                        <p:attrNameLst>
                                          <p:attrName>fillcolor</p:attrName>
                                        </p:attrNameLst>
                                      </p:cBhvr>
                                      <p:to>
                                        <a:srgbClr val="FFFF00"/>
                                      </p:to>
                                    </p:animClr>
                                    <p:set>
                                      <p:cBhvr>
                                        <p:cTn id="99" dur="2000" fill="hold"/>
                                        <p:tgtEl>
                                          <p:spTgt spid="24">
                                            <p:graphicEl>
                                              <a:dgm id="{36F51D4E-EC21-4889-A041-053218939C68}"/>
                                            </p:graphicEl>
                                          </p:spTgt>
                                        </p:tgtEl>
                                        <p:attrNameLst>
                                          <p:attrName>fill.type</p:attrName>
                                        </p:attrNameLst>
                                      </p:cBhvr>
                                      <p:to>
                                        <p:strVal val="solid"/>
                                      </p:to>
                                    </p:set>
                                    <p:set>
                                      <p:cBhvr>
                                        <p:cTn id="100" dur="2000" fill="hold"/>
                                        <p:tgtEl>
                                          <p:spTgt spid="24">
                                            <p:graphicEl>
                                              <a:dgm id="{36F51D4E-EC21-4889-A041-053218939C68}"/>
                                            </p:graphicEl>
                                          </p:spTgt>
                                        </p:tgtEl>
                                        <p:attrNameLst>
                                          <p:attrName>fill.on</p:attrName>
                                        </p:attrNameLst>
                                      </p:cBhvr>
                                      <p:to>
                                        <p:strVal val="true"/>
                                      </p:to>
                                    </p:set>
                                  </p:childTnLst>
                                </p:cTn>
                              </p:par>
                            </p:childTnLst>
                          </p:cTn>
                        </p:par>
                        <p:par>
                          <p:cTn id="101" fill="hold">
                            <p:stCondLst>
                              <p:cond delay="11000"/>
                            </p:stCondLst>
                            <p:childTnLst>
                              <p:par>
                                <p:cTn id="102" presetID="55" presetClass="entr" presetSubtype="0" fill="hold" grpId="0" nodeType="afterEffect">
                                  <p:stCondLst>
                                    <p:cond delay="0"/>
                                  </p:stCondLst>
                                  <p:childTnLst>
                                    <p:set>
                                      <p:cBhvr>
                                        <p:cTn id="103" dur="1" fill="hold">
                                          <p:stCondLst>
                                            <p:cond delay="0"/>
                                          </p:stCondLst>
                                        </p:cTn>
                                        <p:tgtEl>
                                          <p:spTgt spid="24">
                                            <p:graphicEl>
                                              <a:dgm id="{301619F9-8B98-4036-A816-568BBA563EB7}"/>
                                            </p:graphicEl>
                                          </p:spTgt>
                                        </p:tgtEl>
                                        <p:attrNameLst>
                                          <p:attrName>style.visibility</p:attrName>
                                        </p:attrNameLst>
                                      </p:cBhvr>
                                      <p:to>
                                        <p:strVal val="visible"/>
                                      </p:to>
                                    </p:set>
                                    <p:anim calcmode="lin" valueType="num">
                                      <p:cBhvr>
                                        <p:cTn id="104" dur="1000" fill="hold"/>
                                        <p:tgtEl>
                                          <p:spTgt spid="24">
                                            <p:graphicEl>
                                              <a:dgm id="{301619F9-8B98-4036-A816-568BBA563EB7}"/>
                                            </p:graphicEl>
                                          </p:spTgt>
                                        </p:tgtEl>
                                        <p:attrNameLst>
                                          <p:attrName>ppt_w</p:attrName>
                                        </p:attrNameLst>
                                      </p:cBhvr>
                                      <p:tavLst>
                                        <p:tav tm="0">
                                          <p:val>
                                            <p:strVal val="#ppt_w*0.70"/>
                                          </p:val>
                                        </p:tav>
                                        <p:tav tm="100000">
                                          <p:val>
                                            <p:strVal val="#ppt_w"/>
                                          </p:val>
                                        </p:tav>
                                      </p:tavLst>
                                    </p:anim>
                                    <p:anim calcmode="lin" valueType="num">
                                      <p:cBhvr>
                                        <p:cTn id="105" dur="1000" fill="hold"/>
                                        <p:tgtEl>
                                          <p:spTgt spid="24">
                                            <p:graphicEl>
                                              <a:dgm id="{301619F9-8B98-4036-A816-568BBA563EB7}"/>
                                            </p:graphicEl>
                                          </p:spTgt>
                                        </p:tgtEl>
                                        <p:attrNameLst>
                                          <p:attrName>ppt_h</p:attrName>
                                        </p:attrNameLst>
                                      </p:cBhvr>
                                      <p:tavLst>
                                        <p:tav tm="0">
                                          <p:val>
                                            <p:strVal val="#ppt_h"/>
                                          </p:val>
                                        </p:tav>
                                        <p:tav tm="100000">
                                          <p:val>
                                            <p:strVal val="#ppt_h"/>
                                          </p:val>
                                        </p:tav>
                                      </p:tavLst>
                                    </p:anim>
                                    <p:animEffect transition="in" filter="fade">
                                      <p:cBhvr>
                                        <p:cTn id="106" dur="1000"/>
                                        <p:tgtEl>
                                          <p:spTgt spid="24">
                                            <p:graphicEl>
                                              <a:dgm id="{301619F9-8B98-4036-A816-568BBA563EB7}"/>
                                            </p:graphicEl>
                                          </p:spTgt>
                                        </p:tgtEl>
                                      </p:cBhvr>
                                    </p:animEffect>
                                  </p:childTnLst>
                                </p:cTn>
                              </p:par>
                            </p:childTnLst>
                          </p:cTn>
                        </p:par>
                        <p:par>
                          <p:cTn id="107" fill="hold">
                            <p:stCondLst>
                              <p:cond delay="12000"/>
                            </p:stCondLst>
                            <p:childTnLst>
                              <p:par>
                                <p:cTn id="108" presetID="1" presetClass="emph" presetSubtype="2" fill="hold" grpId="2" nodeType="afterEffect">
                                  <p:stCondLst>
                                    <p:cond delay="0"/>
                                  </p:stCondLst>
                                  <p:childTnLst>
                                    <p:animClr clrSpc="rgb">
                                      <p:cBhvr>
                                        <p:cTn id="109" dur="2000" fill="hold"/>
                                        <p:tgtEl>
                                          <p:spTgt spid="24">
                                            <p:graphicEl>
                                              <a:dgm id="{301619F9-8B98-4036-A816-568BBA563EB7}"/>
                                            </p:graphicEl>
                                          </p:spTgt>
                                        </p:tgtEl>
                                        <p:attrNameLst>
                                          <p:attrName>fillcolor</p:attrName>
                                        </p:attrNameLst>
                                      </p:cBhvr>
                                      <p:to>
                                        <a:srgbClr val="FFFF00"/>
                                      </p:to>
                                    </p:animClr>
                                    <p:set>
                                      <p:cBhvr>
                                        <p:cTn id="110" dur="2000" fill="hold"/>
                                        <p:tgtEl>
                                          <p:spTgt spid="24">
                                            <p:graphicEl>
                                              <a:dgm id="{301619F9-8B98-4036-A816-568BBA563EB7}"/>
                                            </p:graphicEl>
                                          </p:spTgt>
                                        </p:tgtEl>
                                        <p:attrNameLst>
                                          <p:attrName>fill.type</p:attrName>
                                        </p:attrNameLst>
                                      </p:cBhvr>
                                      <p:to>
                                        <p:strVal val="solid"/>
                                      </p:to>
                                    </p:set>
                                    <p:set>
                                      <p:cBhvr>
                                        <p:cTn id="111" dur="2000" fill="hold"/>
                                        <p:tgtEl>
                                          <p:spTgt spid="24">
                                            <p:graphicEl>
                                              <a:dgm id="{301619F9-8B98-4036-A816-568BBA563EB7}"/>
                                            </p:graphicEl>
                                          </p:spTgt>
                                        </p:tgtEl>
                                        <p:attrNameLst>
                                          <p:attrName>fill.on</p:attrName>
                                        </p:attrNameLst>
                                      </p:cBhvr>
                                      <p:to>
                                        <p:strVal val="tru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childTnLst>
                                    <p:set>
                                      <p:cBhvr>
                                        <p:cTn id="115" dur="1" fill="hold">
                                          <p:stCondLst>
                                            <p:cond delay="0"/>
                                          </p:stCondLst>
                                        </p:cTn>
                                        <p:tgtEl>
                                          <p:spTgt spid="24">
                                            <p:graphicEl>
                                              <a:dgm id="{53229317-B2B0-47F5-8704-5413E6D1E947}"/>
                                            </p:graphicEl>
                                          </p:spTgt>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4">
                                            <p:graphicEl>
                                              <a:dgm id="{7A9FE5B9-D613-446B-AE9E-3430AF4EE447}"/>
                                            </p:graphicEl>
                                          </p:spTgt>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4">
                                            <p:graphicEl>
                                              <a:dgm id="{ADB771DA-40BA-45BE-87D6-BDC5D7F77FB3}"/>
                                            </p:graphicEl>
                                          </p:spTgt>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24">
                                            <p:graphicEl>
                                              <a:dgm id="{64C9ACC1-A008-47A3-B891-6AFEE5717E28}"/>
                                            </p:graphicEl>
                                          </p:spTgt>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4">
                                            <p:graphicEl>
                                              <a:dgm id="{36F51D4E-EC21-4889-A041-053218939C68}"/>
                                            </p:graphicEl>
                                          </p:spTgt>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24">
                                            <p:graphicEl>
                                              <a:dgm id="{301619F9-8B98-4036-A816-568BBA563EB7}"/>
                                            </p:graphicEl>
                                          </p:spTgt>
                                        </p:tgtEl>
                                        <p:attrNameLst>
                                          <p:attrName>style.visibility</p:attrName>
                                        </p:attrNameLst>
                                      </p:cBhvr>
                                      <p:to>
                                        <p:strVal val="hidden"/>
                                      </p:to>
                                    </p:set>
                                  </p:childTnLst>
                                </p:cTn>
                              </p:par>
                              <p:par>
                                <p:cTn id="126" presetID="42" presetClass="entr" presetSubtype="0" fill="hold" grpId="0" nodeType="withEffect">
                                  <p:stCondLst>
                                    <p:cond delay="0"/>
                                  </p:stCondLst>
                                  <p:childTnLst>
                                    <p:set>
                                      <p:cBhvr>
                                        <p:cTn id="127" dur="1" fill="hold">
                                          <p:stCondLst>
                                            <p:cond delay="0"/>
                                          </p:stCondLst>
                                        </p:cTn>
                                        <p:tgtEl>
                                          <p:spTgt spid="25">
                                            <p:graphicEl>
                                              <a:dgm id="{4CFEF033-A019-4F0D-BD1C-F64C654AE95B}"/>
                                            </p:graphicEl>
                                          </p:spTgt>
                                        </p:tgtEl>
                                        <p:attrNameLst>
                                          <p:attrName>style.visibility</p:attrName>
                                        </p:attrNameLst>
                                      </p:cBhvr>
                                      <p:to>
                                        <p:strVal val="visible"/>
                                      </p:to>
                                    </p:set>
                                    <p:animEffect transition="in" filter="fade">
                                      <p:cBhvr>
                                        <p:cTn id="128" dur="2000"/>
                                        <p:tgtEl>
                                          <p:spTgt spid="25">
                                            <p:graphicEl>
                                              <a:dgm id="{4CFEF033-A019-4F0D-BD1C-F64C654AE95B}"/>
                                            </p:graphicEl>
                                          </p:spTgt>
                                        </p:tgtEl>
                                      </p:cBhvr>
                                    </p:animEffect>
                                    <p:anim calcmode="lin" valueType="num">
                                      <p:cBhvr>
                                        <p:cTn id="129" dur="2000" fill="hold"/>
                                        <p:tgtEl>
                                          <p:spTgt spid="25">
                                            <p:graphicEl>
                                              <a:dgm id="{4CFEF033-A019-4F0D-BD1C-F64C654AE95B}"/>
                                            </p:graphicEl>
                                          </p:spTgt>
                                        </p:tgtEl>
                                        <p:attrNameLst>
                                          <p:attrName>ppt_x</p:attrName>
                                        </p:attrNameLst>
                                      </p:cBhvr>
                                      <p:tavLst>
                                        <p:tav tm="0">
                                          <p:val>
                                            <p:strVal val="#ppt_x"/>
                                          </p:val>
                                        </p:tav>
                                        <p:tav tm="100000">
                                          <p:val>
                                            <p:strVal val="#ppt_x"/>
                                          </p:val>
                                        </p:tav>
                                      </p:tavLst>
                                    </p:anim>
                                    <p:anim calcmode="lin" valueType="num">
                                      <p:cBhvr>
                                        <p:cTn id="130" dur="2000" fill="hold"/>
                                        <p:tgtEl>
                                          <p:spTgt spid="25">
                                            <p:graphicEl>
                                              <a:dgm id="{4CFEF033-A019-4F0D-BD1C-F64C654AE95B}"/>
                                            </p:graphicEl>
                                          </p:spTgt>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25">
                                            <p:graphicEl>
                                              <a:dgm id="{7A843949-1E08-4BA8-8716-0EF02E26320E}"/>
                                            </p:graphicEl>
                                          </p:spTgt>
                                        </p:tgtEl>
                                        <p:attrNameLst>
                                          <p:attrName>style.visibility</p:attrName>
                                        </p:attrNameLst>
                                      </p:cBhvr>
                                      <p:to>
                                        <p:strVal val="visible"/>
                                      </p:to>
                                    </p:set>
                                    <p:animEffect transition="in" filter="fade">
                                      <p:cBhvr>
                                        <p:cTn id="133" dur="2000"/>
                                        <p:tgtEl>
                                          <p:spTgt spid="25">
                                            <p:graphicEl>
                                              <a:dgm id="{7A843949-1E08-4BA8-8716-0EF02E26320E}"/>
                                            </p:graphicEl>
                                          </p:spTgt>
                                        </p:tgtEl>
                                      </p:cBhvr>
                                    </p:animEffect>
                                    <p:anim calcmode="lin" valueType="num">
                                      <p:cBhvr>
                                        <p:cTn id="134" dur="2000" fill="hold"/>
                                        <p:tgtEl>
                                          <p:spTgt spid="25">
                                            <p:graphicEl>
                                              <a:dgm id="{7A843949-1E08-4BA8-8716-0EF02E26320E}"/>
                                            </p:graphicEl>
                                          </p:spTgt>
                                        </p:tgtEl>
                                        <p:attrNameLst>
                                          <p:attrName>ppt_x</p:attrName>
                                        </p:attrNameLst>
                                      </p:cBhvr>
                                      <p:tavLst>
                                        <p:tav tm="0">
                                          <p:val>
                                            <p:strVal val="#ppt_x"/>
                                          </p:val>
                                        </p:tav>
                                        <p:tav tm="100000">
                                          <p:val>
                                            <p:strVal val="#ppt_x"/>
                                          </p:val>
                                        </p:tav>
                                      </p:tavLst>
                                    </p:anim>
                                    <p:anim calcmode="lin" valueType="num">
                                      <p:cBhvr>
                                        <p:cTn id="135" dur="2000" fill="hold"/>
                                        <p:tgtEl>
                                          <p:spTgt spid="25">
                                            <p:graphicEl>
                                              <a:dgm id="{7A843949-1E08-4BA8-8716-0EF02E26320E}"/>
                                            </p:graphicEl>
                                          </p:spTgt>
                                        </p:tgtEl>
                                        <p:attrNameLst>
                                          <p:attrName>ppt_y</p:attrName>
                                        </p:attrNameLst>
                                      </p:cBhvr>
                                      <p:tavLst>
                                        <p:tav tm="0">
                                          <p:val>
                                            <p:strVal val="#ppt_y+.1"/>
                                          </p:val>
                                        </p:tav>
                                        <p:tav tm="100000">
                                          <p:val>
                                            <p:strVal val="#ppt_y"/>
                                          </p:val>
                                        </p:tav>
                                      </p:tavLst>
                                    </p:anim>
                                  </p:childTnLst>
                                </p:cTn>
                              </p:par>
                            </p:childTnLst>
                          </p:cTn>
                        </p:par>
                        <p:par>
                          <p:cTn id="136" fill="hold">
                            <p:stCondLst>
                              <p:cond delay="2000"/>
                            </p:stCondLst>
                            <p:childTnLst>
                              <p:par>
                                <p:cTn id="137" presetID="55" presetClass="entr" presetSubtype="0" fill="hold" grpId="0" nodeType="afterEffect">
                                  <p:stCondLst>
                                    <p:cond delay="0"/>
                                  </p:stCondLst>
                                  <p:childTnLst>
                                    <p:set>
                                      <p:cBhvr>
                                        <p:cTn id="138" dur="1" fill="hold">
                                          <p:stCondLst>
                                            <p:cond delay="0"/>
                                          </p:stCondLst>
                                        </p:cTn>
                                        <p:tgtEl>
                                          <p:spTgt spid="25">
                                            <p:graphicEl>
                                              <a:dgm id="{406715B6-AEC6-4326-986E-AB08DE12F238}"/>
                                            </p:graphicEl>
                                          </p:spTgt>
                                        </p:tgtEl>
                                        <p:attrNameLst>
                                          <p:attrName>style.visibility</p:attrName>
                                        </p:attrNameLst>
                                      </p:cBhvr>
                                      <p:to>
                                        <p:strVal val="visible"/>
                                      </p:to>
                                    </p:set>
                                    <p:anim calcmode="lin" valueType="num">
                                      <p:cBhvr>
                                        <p:cTn id="139" dur="1000" fill="hold"/>
                                        <p:tgtEl>
                                          <p:spTgt spid="25">
                                            <p:graphicEl>
                                              <a:dgm id="{406715B6-AEC6-4326-986E-AB08DE12F238}"/>
                                            </p:graphicEl>
                                          </p:spTgt>
                                        </p:tgtEl>
                                        <p:attrNameLst>
                                          <p:attrName>ppt_w</p:attrName>
                                        </p:attrNameLst>
                                      </p:cBhvr>
                                      <p:tavLst>
                                        <p:tav tm="0">
                                          <p:val>
                                            <p:strVal val="#ppt_w*0.70"/>
                                          </p:val>
                                        </p:tav>
                                        <p:tav tm="100000">
                                          <p:val>
                                            <p:strVal val="#ppt_w"/>
                                          </p:val>
                                        </p:tav>
                                      </p:tavLst>
                                    </p:anim>
                                    <p:anim calcmode="lin" valueType="num">
                                      <p:cBhvr>
                                        <p:cTn id="140" dur="1000" fill="hold"/>
                                        <p:tgtEl>
                                          <p:spTgt spid="25">
                                            <p:graphicEl>
                                              <a:dgm id="{406715B6-AEC6-4326-986E-AB08DE12F238}"/>
                                            </p:graphicEl>
                                          </p:spTgt>
                                        </p:tgtEl>
                                        <p:attrNameLst>
                                          <p:attrName>ppt_h</p:attrName>
                                        </p:attrNameLst>
                                      </p:cBhvr>
                                      <p:tavLst>
                                        <p:tav tm="0">
                                          <p:val>
                                            <p:strVal val="#ppt_h"/>
                                          </p:val>
                                        </p:tav>
                                        <p:tav tm="100000">
                                          <p:val>
                                            <p:strVal val="#ppt_h"/>
                                          </p:val>
                                        </p:tav>
                                      </p:tavLst>
                                    </p:anim>
                                    <p:animEffect transition="in" filter="fade">
                                      <p:cBhvr>
                                        <p:cTn id="141" dur="1000"/>
                                        <p:tgtEl>
                                          <p:spTgt spid="25">
                                            <p:graphicEl>
                                              <a:dgm id="{406715B6-AEC6-4326-986E-AB08DE12F238}"/>
                                            </p:graphicEl>
                                          </p:spTgt>
                                        </p:tgtEl>
                                      </p:cBhvr>
                                    </p:animEffect>
                                  </p:childTnLst>
                                </p:cTn>
                              </p:par>
                            </p:childTnLst>
                          </p:cTn>
                        </p:par>
                        <p:par>
                          <p:cTn id="142" fill="hold">
                            <p:stCondLst>
                              <p:cond delay="3000"/>
                            </p:stCondLst>
                            <p:childTnLst>
                              <p:par>
                                <p:cTn id="143" presetID="1" presetClass="emph" presetSubtype="2" fill="hold" grpId="2" nodeType="afterEffect">
                                  <p:stCondLst>
                                    <p:cond delay="0"/>
                                  </p:stCondLst>
                                  <p:childTnLst>
                                    <p:animClr clrSpc="rgb">
                                      <p:cBhvr>
                                        <p:cTn id="144" dur="2000" fill="hold"/>
                                        <p:tgtEl>
                                          <p:spTgt spid="25">
                                            <p:graphicEl>
                                              <a:dgm id="{406715B6-AEC6-4326-986E-AB08DE12F238}"/>
                                            </p:graphicEl>
                                          </p:spTgt>
                                        </p:tgtEl>
                                        <p:attrNameLst>
                                          <p:attrName>fillcolor</p:attrName>
                                        </p:attrNameLst>
                                      </p:cBhvr>
                                      <p:to>
                                        <a:srgbClr val="FFFF00"/>
                                      </p:to>
                                    </p:animClr>
                                    <p:set>
                                      <p:cBhvr>
                                        <p:cTn id="145" dur="2000" fill="hold"/>
                                        <p:tgtEl>
                                          <p:spTgt spid="25">
                                            <p:graphicEl>
                                              <a:dgm id="{406715B6-AEC6-4326-986E-AB08DE12F238}"/>
                                            </p:graphicEl>
                                          </p:spTgt>
                                        </p:tgtEl>
                                        <p:attrNameLst>
                                          <p:attrName>fill.type</p:attrName>
                                        </p:attrNameLst>
                                      </p:cBhvr>
                                      <p:to>
                                        <p:strVal val="solid"/>
                                      </p:to>
                                    </p:set>
                                    <p:set>
                                      <p:cBhvr>
                                        <p:cTn id="146" dur="2000" fill="hold"/>
                                        <p:tgtEl>
                                          <p:spTgt spid="25">
                                            <p:graphicEl>
                                              <a:dgm id="{406715B6-AEC6-4326-986E-AB08DE12F238}"/>
                                            </p:graphicEl>
                                          </p:spTgt>
                                        </p:tgtEl>
                                        <p:attrNameLst>
                                          <p:attrName>fill.on</p:attrName>
                                        </p:attrNameLst>
                                      </p:cBhvr>
                                      <p:to>
                                        <p:strVal val="true"/>
                                      </p:to>
                                    </p:set>
                                  </p:childTnLst>
                                </p:cTn>
                              </p:par>
                            </p:childTnLst>
                          </p:cTn>
                        </p:par>
                        <p:par>
                          <p:cTn id="147" fill="hold">
                            <p:stCondLst>
                              <p:cond delay="5000"/>
                            </p:stCondLst>
                            <p:childTnLst>
                              <p:par>
                                <p:cTn id="148" presetID="55" presetClass="entr" presetSubtype="0" fill="hold" grpId="0" nodeType="afterEffect">
                                  <p:stCondLst>
                                    <p:cond delay="0"/>
                                  </p:stCondLst>
                                  <p:childTnLst>
                                    <p:set>
                                      <p:cBhvr>
                                        <p:cTn id="149" dur="1" fill="hold">
                                          <p:stCondLst>
                                            <p:cond delay="0"/>
                                          </p:stCondLst>
                                        </p:cTn>
                                        <p:tgtEl>
                                          <p:spTgt spid="25">
                                            <p:graphicEl>
                                              <a:dgm id="{033E7B75-385B-4212-AF3A-F8453FBDC311}"/>
                                            </p:graphicEl>
                                          </p:spTgt>
                                        </p:tgtEl>
                                        <p:attrNameLst>
                                          <p:attrName>style.visibility</p:attrName>
                                        </p:attrNameLst>
                                      </p:cBhvr>
                                      <p:to>
                                        <p:strVal val="visible"/>
                                      </p:to>
                                    </p:set>
                                    <p:anim calcmode="lin" valueType="num">
                                      <p:cBhvr>
                                        <p:cTn id="150" dur="1000" fill="hold"/>
                                        <p:tgtEl>
                                          <p:spTgt spid="25">
                                            <p:graphicEl>
                                              <a:dgm id="{033E7B75-385B-4212-AF3A-F8453FBDC311}"/>
                                            </p:graphicEl>
                                          </p:spTgt>
                                        </p:tgtEl>
                                        <p:attrNameLst>
                                          <p:attrName>ppt_w</p:attrName>
                                        </p:attrNameLst>
                                      </p:cBhvr>
                                      <p:tavLst>
                                        <p:tav tm="0">
                                          <p:val>
                                            <p:strVal val="#ppt_w*0.70"/>
                                          </p:val>
                                        </p:tav>
                                        <p:tav tm="100000">
                                          <p:val>
                                            <p:strVal val="#ppt_w"/>
                                          </p:val>
                                        </p:tav>
                                      </p:tavLst>
                                    </p:anim>
                                    <p:anim calcmode="lin" valueType="num">
                                      <p:cBhvr>
                                        <p:cTn id="151" dur="1000" fill="hold"/>
                                        <p:tgtEl>
                                          <p:spTgt spid="25">
                                            <p:graphicEl>
                                              <a:dgm id="{033E7B75-385B-4212-AF3A-F8453FBDC311}"/>
                                            </p:graphicEl>
                                          </p:spTgt>
                                        </p:tgtEl>
                                        <p:attrNameLst>
                                          <p:attrName>ppt_h</p:attrName>
                                        </p:attrNameLst>
                                      </p:cBhvr>
                                      <p:tavLst>
                                        <p:tav tm="0">
                                          <p:val>
                                            <p:strVal val="#ppt_h"/>
                                          </p:val>
                                        </p:tav>
                                        <p:tav tm="100000">
                                          <p:val>
                                            <p:strVal val="#ppt_h"/>
                                          </p:val>
                                        </p:tav>
                                      </p:tavLst>
                                    </p:anim>
                                    <p:animEffect transition="in" filter="fade">
                                      <p:cBhvr>
                                        <p:cTn id="152" dur="1000"/>
                                        <p:tgtEl>
                                          <p:spTgt spid="25">
                                            <p:graphicEl>
                                              <a:dgm id="{033E7B75-385B-4212-AF3A-F8453FBDC311}"/>
                                            </p:graphicEl>
                                          </p:spTgt>
                                        </p:tgtEl>
                                      </p:cBhvr>
                                    </p:animEffect>
                                  </p:childTnLst>
                                </p:cTn>
                              </p:par>
                            </p:childTnLst>
                          </p:cTn>
                        </p:par>
                        <p:par>
                          <p:cTn id="153" fill="hold">
                            <p:stCondLst>
                              <p:cond delay="6000"/>
                            </p:stCondLst>
                            <p:childTnLst>
                              <p:par>
                                <p:cTn id="154" presetID="1" presetClass="emph" presetSubtype="2" fill="hold" grpId="2" nodeType="afterEffect">
                                  <p:stCondLst>
                                    <p:cond delay="0"/>
                                  </p:stCondLst>
                                  <p:childTnLst>
                                    <p:animClr clrSpc="rgb">
                                      <p:cBhvr>
                                        <p:cTn id="155" dur="2000" fill="hold"/>
                                        <p:tgtEl>
                                          <p:spTgt spid="25">
                                            <p:graphicEl>
                                              <a:dgm id="{033E7B75-385B-4212-AF3A-F8453FBDC311}"/>
                                            </p:graphicEl>
                                          </p:spTgt>
                                        </p:tgtEl>
                                        <p:attrNameLst>
                                          <p:attrName>fillcolor</p:attrName>
                                        </p:attrNameLst>
                                      </p:cBhvr>
                                      <p:to>
                                        <a:srgbClr val="FFFF00"/>
                                      </p:to>
                                    </p:animClr>
                                    <p:set>
                                      <p:cBhvr>
                                        <p:cTn id="156" dur="2000" fill="hold"/>
                                        <p:tgtEl>
                                          <p:spTgt spid="25">
                                            <p:graphicEl>
                                              <a:dgm id="{033E7B75-385B-4212-AF3A-F8453FBDC311}"/>
                                            </p:graphicEl>
                                          </p:spTgt>
                                        </p:tgtEl>
                                        <p:attrNameLst>
                                          <p:attrName>fill.type</p:attrName>
                                        </p:attrNameLst>
                                      </p:cBhvr>
                                      <p:to>
                                        <p:strVal val="solid"/>
                                      </p:to>
                                    </p:set>
                                    <p:set>
                                      <p:cBhvr>
                                        <p:cTn id="157" dur="2000" fill="hold"/>
                                        <p:tgtEl>
                                          <p:spTgt spid="25">
                                            <p:graphicEl>
                                              <a:dgm id="{033E7B75-385B-4212-AF3A-F8453FBDC311}"/>
                                            </p:graphic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grpId="1" nodeType="clickEffect">
                                  <p:stCondLst>
                                    <p:cond delay="0"/>
                                  </p:stCondLst>
                                  <p:childTnLst>
                                    <p:set>
                                      <p:cBhvr>
                                        <p:cTn id="161" dur="1" fill="hold">
                                          <p:stCondLst>
                                            <p:cond delay="0"/>
                                          </p:stCondLst>
                                        </p:cTn>
                                        <p:tgtEl>
                                          <p:spTgt spid="25">
                                            <p:graphicEl>
                                              <a:dgm id="{4CFEF033-A019-4F0D-BD1C-F64C654AE95B}"/>
                                            </p:graphicEl>
                                          </p:spTgt>
                                        </p:tgtEl>
                                        <p:attrNameLst>
                                          <p:attrName>style.visibility</p:attrName>
                                        </p:attrNameLst>
                                      </p:cBhvr>
                                      <p:to>
                                        <p:strVal val="hidden"/>
                                      </p:to>
                                    </p:set>
                                  </p:childTnLst>
                                </p:cTn>
                              </p:par>
                              <p:par>
                                <p:cTn id="162" presetID="1" presetClass="exit" presetSubtype="0" fill="hold" grpId="1" nodeType="withEffect">
                                  <p:stCondLst>
                                    <p:cond delay="0"/>
                                  </p:stCondLst>
                                  <p:childTnLst>
                                    <p:set>
                                      <p:cBhvr>
                                        <p:cTn id="163" dur="1" fill="hold">
                                          <p:stCondLst>
                                            <p:cond delay="0"/>
                                          </p:stCondLst>
                                        </p:cTn>
                                        <p:tgtEl>
                                          <p:spTgt spid="25">
                                            <p:graphicEl>
                                              <a:dgm id="{7A843949-1E08-4BA8-8716-0EF02E26320E}"/>
                                            </p:graphicEl>
                                          </p:spTgt>
                                        </p:tgtEl>
                                        <p:attrNameLst>
                                          <p:attrName>style.visibility</p:attrName>
                                        </p:attrNameLst>
                                      </p:cBhvr>
                                      <p:to>
                                        <p:strVal val="hidden"/>
                                      </p:to>
                                    </p:set>
                                  </p:childTnLst>
                                </p:cTn>
                              </p:par>
                              <p:par>
                                <p:cTn id="164" presetID="1" presetClass="exit" presetSubtype="0" fill="hold" grpId="1" nodeType="withEffect">
                                  <p:stCondLst>
                                    <p:cond delay="0"/>
                                  </p:stCondLst>
                                  <p:childTnLst>
                                    <p:set>
                                      <p:cBhvr>
                                        <p:cTn id="165" dur="1" fill="hold">
                                          <p:stCondLst>
                                            <p:cond delay="0"/>
                                          </p:stCondLst>
                                        </p:cTn>
                                        <p:tgtEl>
                                          <p:spTgt spid="25">
                                            <p:graphicEl>
                                              <a:dgm id="{406715B6-AEC6-4326-986E-AB08DE12F238}"/>
                                            </p:graphicEl>
                                          </p:spTgt>
                                        </p:tgtEl>
                                        <p:attrNameLst>
                                          <p:attrName>style.visibility</p:attrName>
                                        </p:attrNameLst>
                                      </p:cBhvr>
                                      <p:to>
                                        <p:strVal val="hidden"/>
                                      </p:to>
                                    </p:set>
                                  </p:childTnLst>
                                </p:cTn>
                              </p:par>
                              <p:par>
                                <p:cTn id="166" presetID="1" presetClass="exit" presetSubtype="0" fill="hold" grpId="1" nodeType="withEffect">
                                  <p:stCondLst>
                                    <p:cond delay="0"/>
                                  </p:stCondLst>
                                  <p:childTnLst>
                                    <p:set>
                                      <p:cBhvr>
                                        <p:cTn id="167" dur="1" fill="hold">
                                          <p:stCondLst>
                                            <p:cond delay="0"/>
                                          </p:stCondLst>
                                        </p:cTn>
                                        <p:tgtEl>
                                          <p:spTgt spid="25">
                                            <p:graphicEl>
                                              <a:dgm id="{033E7B75-385B-4212-AF3A-F8453FBDC311}"/>
                                            </p:graphicEl>
                                          </p:spTgt>
                                        </p:tgtEl>
                                        <p:attrNameLst>
                                          <p:attrName>style.visibility</p:attrName>
                                        </p:attrNameLst>
                                      </p:cBhvr>
                                      <p:to>
                                        <p:strVal val="hidden"/>
                                      </p:to>
                                    </p:set>
                                  </p:childTnLst>
                                </p:cTn>
                              </p:par>
                              <p:par>
                                <p:cTn id="168" presetID="42" presetClass="entr" presetSubtype="0" fill="hold" grpId="0" nodeType="withEffect">
                                  <p:stCondLst>
                                    <p:cond delay="0"/>
                                  </p:stCondLst>
                                  <p:childTnLst>
                                    <p:set>
                                      <p:cBhvr>
                                        <p:cTn id="169" dur="1" fill="hold">
                                          <p:stCondLst>
                                            <p:cond delay="0"/>
                                          </p:stCondLst>
                                        </p:cTn>
                                        <p:tgtEl>
                                          <p:spTgt spid="26">
                                            <p:graphicEl>
                                              <a:dgm id="{97A00E85-9799-4A8C-8287-ACD28A3E9326}"/>
                                            </p:graphicEl>
                                          </p:spTgt>
                                        </p:tgtEl>
                                        <p:attrNameLst>
                                          <p:attrName>style.visibility</p:attrName>
                                        </p:attrNameLst>
                                      </p:cBhvr>
                                      <p:to>
                                        <p:strVal val="visible"/>
                                      </p:to>
                                    </p:set>
                                    <p:animEffect transition="in" filter="fade">
                                      <p:cBhvr>
                                        <p:cTn id="170" dur="2000"/>
                                        <p:tgtEl>
                                          <p:spTgt spid="26">
                                            <p:graphicEl>
                                              <a:dgm id="{97A00E85-9799-4A8C-8287-ACD28A3E9326}"/>
                                            </p:graphicEl>
                                          </p:spTgt>
                                        </p:tgtEl>
                                      </p:cBhvr>
                                    </p:animEffect>
                                    <p:anim calcmode="lin" valueType="num">
                                      <p:cBhvr>
                                        <p:cTn id="171" dur="2000" fill="hold"/>
                                        <p:tgtEl>
                                          <p:spTgt spid="26">
                                            <p:graphicEl>
                                              <a:dgm id="{97A00E85-9799-4A8C-8287-ACD28A3E9326}"/>
                                            </p:graphicEl>
                                          </p:spTgt>
                                        </p:tgtEl>
                                        <p:attrNameLst>
                                          <p:attrName>ppt_x</p:attrName>
                                        </p:attrNameLst>
                                      </p:cBhvr>
                                      <p:tavLst>
                                        <p:tav tm="0">
                                          <p:val>
                                            <p:strVal val="#ppt_x"/>
                                          </p:val>
                                        </p:tav>
                                        <p:tav tm="100000">
                                          <p:val>
                                            <p:strVal val="#ppt_x"/>
                                          </p:val>
                                        </p:tav>
                                      </p:tavLst>
                                    </p:anim>
                                    <p:anim calcmode="lin" valueType="num">
                                      <p:cBhvr>
                                        <p:cTn id="172" dur="2000" fill="hold"/>
                                        <p:tgtEl>
                                          <p:spTgt spid="26">
                                            <p:graphicEl>
                                              <a:dgm id="{97A00E85-9799-4A8C-8287-ACD28A3E9326}"/>
                                            </p:graphicEl>
                                          </p:spTgt>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26">
                                            <p:graphicEl>
                                              <a:dgm id="{56C166EA-A6F7-477E-892E-7723973BC383}"/>
                                            </p:graphicEl>
                                          </p:spTgt>
                                        </p:tgtEl>
                                        <p:attrNameLst>
                                          <p:attrName>style.visibility</p:attrName>
                                        </p:attrNameLst>
                                      </p:cBhvr>
                                      <p:to>
                                        <p:strVal val="visible"/>
                                      </p:to>
                                    </p:set>
                                    <p:animEffect transition="in" filter="fade">
                                      <p:cBhvr>
                                        <p:cTn id="175" dur="2000"/>
                                        <p:tgtEl>
                                          <p:spTgt spid="26">
                                            <p:graphicEl>
                                              <a:dgm id="{56C166EA-A6F7-477E-892E-7723973BC383}"/>
                                            </p:graphicEl>
                                          </p:spTgt>
                                        </p:tgtEl>
                                      </p:cBhvr>
                                    </p:animEffect>
                                    <p:anim calcmode="lin" valueType="num">
                                      <p:cBhvr>
                                        <p:cTn id="176" dur="2000" fill="hold"/>
                                        <p:tgtEl>
                                          <p:spTgt spid="26">
                                            <p:graphicEl>
                                              <a:dgm id="{56C166EA-A6F7-477E-892E-7723973BC383}"/>
                                            </p:graphicEl>
                                          </p:spTgt>
                                        </p:tgtEl>
                                        <p:attrNameLst>
                                          <p:attrName>ppt_x</p:attrName>
                                        </p:attrNameLst>
                                      </p:cBhvr>
                                      <p:tavLst>
                                        <p:tav tm="0">
                                          <p:val>
                                            <p:strVal val="#ppt_x"/>
                                          </p:val>
                                        </p:tav>
                                        <p:tav tm="100000">
                                          <p:val>
                                            <p:strVal val="#ppt_x"/>
                                          </p:val>
                                        </p:tav>
                                      </p:tavLst>
                                    </p:anim>
                                    <p:anim calcmode="lin" valueType="num">
                                      <p:cBhvr>
                                        <p:cTn id="177" dur="2000" fill="hold"/>
                                        <p:tgtEl>
                                          <p:spTgt spid="26">
                                            <p:graphicEl>
                                              <a:dgm id="{56C166EA-A6F7-477E-892E-7723973BC383}"/>
                                            </p:graphicEl>
                                          </p:spTgt>
                                        </p:tgtEl>
                                        <p:attrNameLst>
                                          <p:attrName>ppt_y</p:attrName>
                                        </p:attrNameLst>
                                      </p:cBhvr>
                                      <p:tavLst>
                                        <p:tav tm="0">
                                          <p:val>
                                            <p:strVal val="#ppt_y+.1"/>
                                          </p:val>
                                        </p:tav>
                                        <p:tav tm="100000">
                                          <p:val>
                                            <p:strVal val="#ppt_y"/>
                                          </p:val>
                                        </p:tav>
                                      </p:tavLst>
                                    </p:anim>
                                  </p:childTnLst>
                                </p:cTn>
                              </p:par>
                            </p:childTnLst>
                          </p:cTn>
                        </p:par>
                        <p:par>
                          <p:cTn id="178" fill="hold">
                            <p:stCondLst>
                              <p:cond delay="2000"/>
                            </p:stCondLst>
                            <p:childTnLst>
                              <p:par>
                                <p:cTn id="179" presetID="55" presetClass="entr" presetSubtype="0" fill="hold" grpId="0" nodeType="afterEffect">
                                  <p:stCondLst>
                                    <p:cond delay="0"/>
                                  </p:stCondLst>
                                  <p:childTnLst>
                                    <p:set>
                                      <p:cBhvr>
                                        <p:cTn id="180" dur="1" fill="hold">
                                          <p:stCondLst>
                                            <p:cond delay="0"/>
                                          </p:stCondLst>
                                        </p:cTn>
                                        <p:tgtEl>
                                          <p:spTgt spid="26">
                                            <p:graphicEl>
                                              <a:dgm id="{0176719B-F6E4-42AD-8C5F-BD3E3619E62C}"/>
                                            </p:graphicEl>
                                          </p:spTgt>
                                        </p:tgtEl>
                                        <p:attrNameLst>
                                          <p:attrName>style.visibility</p:attrName>
                                        </p:attrNameLst>
                                      </p:cBhvr>
                                      <p:to>
                                        <p:strVal val="visible"/>
                                      </p:to>
                                    </p:set>
                                    <p:anim calcmode="lin" valueType="num">
                                      <p:cBhvr>
                                        <p:cTn id="181" dur="1000" fill="hold"/>
                                        <p:tgtEl>
                                          <p:spTgt spid="26">
                                            <p:graphicEl>
                                              <a:dgm id="{0176719B-F6E4-42AD-8C5F-BD3E3619E62C}"/>
                                            </p:graphicEl>
                                          </p:spTgt>
                                        </p:tgtEl>
                                        <p:attrNameLst>
                                          <p:attrName>ppt_w</p:attrName>
                                        </p:attrNameLst>
                                      </p:cBhvr>
                                      <p:tavLst>
                                        <p:tav tm="0">
                                          <p:val>
                                            <p:strVal val="#ppt_w*0.70"/>
                                          </p:val>
                                        </p:tav>
                                        <p:tav tm="100000">
                                          <p:val>
                                            <p:strVal val="#ppt_w"/>
                                          </p:val>
                                        </p:tav>
                                      </p:tavLst>
                                    </p:anim>
                                    <p:anim calcmode="lin" valueType="num">
                                      <p:cBhvr>
                                        <p:cTn id="182" dur="1000" fill="hold"/>
                                        <p:tgtEl>
                                          <p:spTgt spid="26">
                                            <p:graphicEl>
                                              <a:dgm id="{0176719B-F6E4-42AD-8C5F-BD3E3619E62C}"/>
                                            </p:graphicEl>
                                          </p:spTgt>
                                        </p:tgtEl>
                                        <p:attrNameLst>
                                          <p:attrName>ppt_h</p:attrName>
                                        </p:attrNameLst>
                                      </p:cBhvr>
                                      <p:tavLst>
                                        <p:tav tm="0">
                                          <p:val>
                                            <p:strVal val="#ppt_h"/>
                                          </p:val>
                                        </p:tav>
                                        <p:tav tm="100000">
                                          <p:val>
                                            <p:strVal val="#ppt_h"/>
                                          </p:val>
                                        </p:tav>
                                      </p:tavLst>
                                    </p:anim>
                                    <p:animEffect transition="in" filter="fade">
                                      <p:cBhvr>
                                        <p:cTn id="183" dur="1000"/>
                                        <p:tgtEl>
                                          <p:spTgt spid="26">
                                            <p:graphicEl>
                                              <a:dgm id="{0176719B-F6E4-42AD-8C5F-BD3E3619E62C}"/>
                                            </p:graphicEl>
                                          </p:spTgt>
                                        </p:tgtEl>
                                      </p:cBhvr>
                                    </p:animEffect>
                                  </p:childTnLst>
                                </p:cTn>
                              </p:par>
                            </p:childTnLst>
                          </p:cTn>
                        </p:par>
                        <p:par>
                          <p:cTn id="184" fill="hold">
                            <p:stCondLst>
                              <p:cond delay="3000"/>
                            </p:stCondLst>
                            <p:childTnLst>
                              <p:par>
                                <p:cTn id="185" presetID="1" presetClass="emph" presetSubtype="2" fill="hold" grpId="1" nodeType="afterEffect">
                                  <p:stCondLst>
                                    <p:cond delay="0"/>
                                  </p:stCondLst>
                                  <p:childTnLst>
                                    <p:animClr clrSpc="rgb">
                                      <p:cBhvr>
                                        <p:cTn id="186" dur="2000" fill="hold"/>
                                        <p:tgtEl>
                                          <p:spTgt spid="26">
                                            <p:graphicEl>
                                              <a:dgm id="{0176719B-F6E4-42AD-8C5F-BD3E3619E62C}"/>
                                            </p:graphicEl>
                                          </p:spTgt>
                                        </p:tgtEl>
                                        <p:attrNameLst>
                                          <p:attrName>fillcolor</p:attrName>
                                        </p:attrNameLst>
                                      </p:cBhvr>
                                      <p:to>
                                        <a:srgbClr val="FFFF00"/>
                                      </p:to>
                                    </p:animClr>
                                    <p:set>
                                      <p:cBhvr>
                                        <p:cTn id="187" dur="2000" fill="hold"/>
                                        <p:tgtEl>
                                          <p:spTgt spid="26">
                                            <p:graphicEl>
                                              <a:dgm id="{0176719B-F6E4-42AD-8C5F-BD3E3619E62C}"/>
                                            </p:graphicEl>
                                          </p:spTgt>
                                        </p:tgtEl>
                                        <p:attrNameLst>
                                          <p:attrName>fill.type</p:attrName>
                                        </p:attrNameLst>
                                      </p:cBhvr>
                                      <p:to>
                                        <p:strVal val="solid"/>
                                      </p:to>
                                    </p:set>
                                    <p:set>
                                      <p:cBhvr>
                                        <p:cTn id="188" dur="2000" fill="hold"/>
                                        <p:tgtEl>
                                          <p:spTgt spid="26">
                                            <p:graphicEl>
                                              <a:dgm id="{0176719B-F6E4-42AD-8C5F-BD3E3619E62C}"/>
                                            </p:graphicEl>
                                          </p:spTgt>
                                        </p:tgtEl>
                                        <p:attrNameLst>
                                          <p:attrName>fill.on</p:attrName>
                                        </p:attrNameLst>
                                      </p:cBhvr>
                                      <p:to>
                                        <p:strVal val="true"/>
                                      </p:to>
                                    </p:set>
                                  </p:childTnLst>
                                </p:cTn>
                              </p:par>
                            </p:childTnLst>
                          </p:cTn>
                        </p:par>
                        <p:par>
                          <p:cTn id="189" fill="hold">
                            <p:stCondLst>
                              <p:cond delay="5000"/>
                            </p:stCondLst>
                            <p:childTnLst>
                              <p:par>
                                <p:cTn id="190" presetID="55" presetClass="entr" presetSubtype="0" fill="hold" grpId="0" nodeType="afterEffect">
                                  <p:stCondLst>
                                    <p:cond delay="0"/>
                                  </p:stCondLst>
                                  <p:childTnLst>
                                    <p:set>
                                      <p:cBhvr>
                                        <p:cTn id="191" dur="1" fill="hold">
                                          <p:stCondLst>
                                            <p:cond delay="0"/>
                                          </p:stCondLst>
                                        </p:cTn>
                                        <p:tgtEl>
                                          <p:spTgt spid="26">
                                            <p:graphicEl>
                                              <a:dgm id="{A95CDC4A-4B06-4D62-8E67-22892979FBBC}"/>
                                            </p:graphicEl>
                                          </p:spTgt>
                                        </p:tgtEl>
                                        <p:attrNameLst>
                                          <p:attrName>style.visibility</p:attrName>
                                        </p:attrNameLst>
                                      </p:cBhvr>
                                      <p:to>
                                        <p:strVal val="visible"/>
                                      </p:to>
                                    </p:set>
                                    <p:anim calcmode="lin" valueType="num">
                                      <p:cBhvr>
                                        <p:cTn id="192" dur="1000" fill="hold"/>
                                        <p:tgtEl>
                                          <p:spTgt spid="26">
                                            <p:graphicEl>
                                              <a:dgm id="{A95CDC4A-4B06-4D62-8E67-22892979FBBC}"/>
                                            </p:graphicEl>
                                          </p:spTgt>
                                        </p:tgtEl>
                                        <p:attrNameLst>
                                          <p:attrName>ppt_w</p:attrName>
                                        </p:attrNameLst>
                                      </p:cBhvr>
                                      <p:tavLst>
                                        <p:tav tm="0">
                                          <p:val>
                                            <p:strVal val="#ppt_w*0.70"/>
                                          </p:val>
                                        </p:tav>
                                        <p:tav tm="100000">
                                          <p:val>
                                            <p:strVal val="#ppt_w"/>
                                          </p:val>
                                        </p:tav>
                                      </p:tavLst>
                                    </p:anim>
                                    <p:anim calcmode="lin" valueType="num">
                                      <p:cBhvr>
                                        <p:cTn id="193" dur="1000" fill="hold"/>
                                        <p:tgtEl>
                                          <p:spTgt spid="26">
                                            <p:graphicEl>
                                              <a:dgm id="{A95CDC4A-4B06-4D62-8E67-22892979FBBC}"/>
                                            </p:graphicEl>
                                          </p:spTgt>
                                        </p:tgtEl>
                                        <p:attrNameLst>
                                          <p:attrName>ppt_h</p:attrName>
                                        </p:attrNameLst>
                                      </p:cBhvr>
                                      <p:tavLst>
                                        <p:tav tm="0">
                                          <p:val>
                                            <p:strVal val="#ppt_h"/>
                                          </p:val>
                                        </p:tav>
                                        <p:tav tm="100000">
                                          <p:val>
                                            <p:strVal val="#ppt_h"/>
                                          </p:val>
                                        </p:tav>
                                      </p:tavLst>
                                    </p:anim>
                                    <p:animEffect transition="in" filter="fade">
                                      <p:cBhvr>
                                        <p:cTn id="194" dur="1000"/>
                                        <p:tgtEl>
                                          <p:spTgt spid="26">
                                            <p:graphicEl>
                                              <a:dgm id="{A95CDC4A-4B06-4D62-8E67-22892979FBBC}"/>
                                            </p:graphicEl>
                                          </p:spTgt>
                                        </p:tgtEl>
                                      </p:cBhvr>
                                    </p:animEffect>
                                  </p:childTnLst>
                                </p:cTn>
                              </p:par>
                            </p:childTnLst>
                          </p:cTn>
                        </p:par>
                        <p:par>
                          <p:cTn id="195" fill="hold">
                            <p:stCondLst>
                              <p:cond delay="6000"/>
                            </p:stCondLst>
                            <p:childTnLst>
                              <p:par>
                                <p:cTn id="196" presetID="1" presetClass="emph" presetSubtype="2" fill="hold" grpId="1" nodeType="afterEffect">
                                  <p:stCondLst>
                                    <p:cond delay="0"/>
                                  </p:stCondLst>
                                  <p:childTnLst>
                                    <p:animClr clrSpc="rgb">
                                      <p:cBhvr>
                                        <p:cTn id="197" dur="2000" fill="hold"/>
                                        <p:tgtEl>
                                          <p:spTgt spid="26">
                                            <p:graphicEl>
                                              <a:dgm id="{A95CDC4A-4B06-4D62-8E67-22892979FBBC}"/>
                                            </p:graphicEl>
                                          </p:spTgt>
                                        </p:tgtEl>
                                        <p:attrNameLst>
                                          <p:attrName>fillcolor</p:attrName>
                                        </p:attrNameLst>
                                      </p:cBhvr>
                                      <p:to>
                                        <a:srgbClr val="FFFF00"/>
                                      </p:to>
                                    </p:animClr>
                                    <p:set>
                                      <p:cBhvr>
                                        <p:cTn id="198" dur="2000" fill="hold"/>
                                        <p:tgtEl>
                                          <p:spTgt spid="26">
                                            <p:graphicEl>
                                              <a:dgm id="{A95CDC4A-4B06-4D62-8E67-22892979FBBC}"/>
                                            </p:graphicEl>
                                          </p:spTgt>
                                        </p:tgtEl>
                                        <p:attrNameLst>
                                          <p:attrName>fill.type</p:attrName>
                                        </p:attrNameLst>
                                      </p:cBhvr>
                                      <p:to>
                                        <p:strVal val="solid"/>
                                      </p:to>
                                    </p:set>
                                    <p:set>
                                      <p:cBhvr>
                                        <p:cTn id="199" dur="2000" fill="hold"/>
                                        <p:tgtEl>
                                          <p:spTgt spid="26">
                                            <p:graphicEl>
                                              <a:dgm id="{A95CDC4A-4B06-4D62-8E67-22892979FBBC}"/>
                                            </p:graphicEl>
                                          </p:spTgt>
                                        </p:tgtEl>
                                        <p:attrNameLst>
                                          <p:attrName>fill.on</p:attrName>
                                        </p:attrNameLst>
                                      </p:cBhvr>
                                      <p:to>
                                        <p:strVal val="true"/>
                                      </p:to>
                                    </p:set>
                                  </p:childTnLst>
                                </p:cTn>
                              </p:par>
                            </p:childTnLst>
                          </p:cTn>
                        </p:par>
                        <p:par>
                          <p:cTn id="200" fill="hold">
                            <p:stCondLst>
                              <p:cond delay="8000"/>
                            </p:stCondLst>
                            <p:childTnLst>
                              <p:par>
                                <p:cTn id="201" presetID="55" presetClass="entr" presetSubtype="0" fill="hold" grpId="0" nodeType="afterEffect">
                                  <p:stCondLst>
                                    <p:cond delay="0"/>
                                  </p:stCondLst>
                                  <p:childTnLst>
                                    <p:set>
                                      <p:cBhvr>
                                        <p:cTn id="202" dur="1" fill="hold">
                                          <p:stCondLst>
                                            <p:cond delay="0"/>
                                          </p:stCondLst>
                                        </p:cTn>
                                        <p:tgtEl>
                                          <p:spTgt spid="26">
                                            <p:graphicEl>
                                              <a:dgm id="{D1856DF6-30E7-40AB-9611-32EF17B29D5A}"/>
                                            </p:graphicEl>
                                          </p:spTgt>
                                        </p:tgtEl>
                                        <p:attrNameLst>
                                          <p:attrName>style.visibility</p:attrName>
                                        </p:attrNameLst>
                                      </p:cBhvr>
                                      <p:to>
                                        <p:strVal val="visible"/>
                                      </p:to>
                                    </p:set>
                                    <p:anim calcmode="lin" valueType="num">
                                      <p:cBhvr>
                                        <p:cTn id="203" dur="1000" fill="hold"/>
                                        <p:tgtEl>
                                          <p:spTgt spid="26">
                                            <p:graphicEl>
                                              <a:dgm id="{D1856DF6-30E7-40AB-9611-32EF17B29D5A}"/>
                                            </p:graphicEl>
                                          </p:spTgt>
                                        </p:tgtEl>
                                        <p:attrNameLst>
                                          <p:attrName>ppt_w</p:attrName>
                                        </p:attrNameLst>
                                      </p:cBhvr>
                                      <p:tavLst>
                                        <p:tav tm="0">
                                          <p:val>
                                            <p:strVal val="#ppt_w*0.70"/>
                                          </p:val>
                                        </p:tav>
                                        <p:tav tm="100000">
                                          <p:val>
                                            <p:strVal val="#ppt_w"/>
                                          </p:val>
                                        </p:tav>
                                      </p:tavLst>
                                    </p:anim>
                                    <p:anim calcmode="lin" valueType="num">
                                      <p:cBhvr>
                                        <p:cTn id="204" dur="1000" fill="hold"/>
                                        <p:tgtEl>
                                          <p:spTgt spid="26">
                                            <p:graphicEl>
                                              <a:dgm id="{D1856DF6-30E7-40AB-9611-32EF17B29D5A}"/>
                                            </p:graphicEl>
                                          </p:spTgt>
                                        </p:tgtEl>
                                        <p:attrNameLst>
                                          <p:attrName>ppt_h</p:attrName>
                                        </p:attrNameLst>
                                      </p:cBhvr>
                                      <p:tavLst>
                                        <p:tav tm="0">
                                          <p:val>
                                            <p:strVal val="#ppt_h"/>
                                          </p:val>
                                        </p:tav>
                                        <p:tav tm="100000">
                                          <p:val>
                                            <p:strVal val="#ppt_h"/>
                                          </p:val>
                                        </p:tav>
                                      </p:tavLst>
                                    </p:anim>
                                    <p:animEffect transition="in" filter="fade">
                                      <p:cBhvr>
                                        <p:cTn id="205" dur="1000"/>
                                        <p:tgtEl>
                                          <p:spTgt spid="26">
                                            <p:graphicEl>
                                              <a:dgm id="{D1856DF6-30E7-40AB-9611-32EF17B29D5A}"/>
                                            </p:graphicEl>
                                          </p:spTgt>
                                        </p:tgtEl>
                                      </p:cBhvr>
                                    </p:animEffect>
                                  </p:childTnLst>
                                </p:cTn>
                              </p:par>
                            </p:childTnLst>
                          </p:cTn>
                        </p:par>
                        <p:par>
                          <p:cTn id="206" fill="hold">
                            <p:stCondLst>
                              <p:cond delay="9000"/>
                            </p:stCondLst>
                            <p:childTnLst>
                              <p:par>
                                <p:cTn id="207" presetID="1" presetClass="emph" presetSubtype="2" fill="hold" grpId="1" nodeType="afterEffect">
                                  <p:stCondLst>
                                    <p:cond delay="0"/>
                                  </p:stCondLst>
                                  <p:childTnLst>
                                    <p:animClr clrSpc="rgb">
                                      <p:cBhvr>
                                        <p:cTn id="208" dur="2000" fill="hold"/>
                                        <p:tgtEl>
                                          <p:spTgt spid="26">
                                            <p:graphicEl>
                                              <a:dgm id="{D1856DF6-30E7-40AB-9611-32EF17B29D5A}"/>
                                            </p:graphicEl>
                                          </p:spTgt>
                                        </p:tgtEl>
                                        <p:attrNameLst>
                                          <p:attrName>fillcolor</p:attrName>
                                        </p:attrNameLst>
                                      </p:cBhvr>
                                      <p:to>
                                        <a:srgbClr val="FFFF00"/>
                                      </p:to>
                                    </p:animClr>
                                    <p:set>
                                      <p:cBhvr>
                                        <p:cTn id="209" dur="2000" fill="hold"/>
                                        <p:tgtEl>
                                          <p:spTgt spid="26">
                                            <p:graphicEl>
                                              <a:dgm id="{D1856DF6-30E7-40AB-9611-32EF17B29D5A}"/>
                                            </p:graphicEl>
                                          </p:spTgt>
                                        </p:tgtEl>
                                        <p:attrNameLst>
                                          <p:attrName>fill.type</p:attrName>
                                        </p:attrNameLst>
                                      </p:cBhvr>
                                      <p:to>
                                        <p:strVal val="solid"/>
                                      </p:to>
                                    </p:set>
                                    <p:set>
                                      <p:cBhvr>
                                        <p:cTn id="210" dur="2000" fill="hold"/>
                                        <p:tgtEl>
                                          <p:spTgt spid="26">
                                            <p:graphicEl>
                                              <a:dgm id="{D1856DF6-30E7-40AB-9611-32EF17B29D5A}"/>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Dgm bld="one"/>
        </p:bldSub>
      </p:bldGraphic>
      <p:bldGraphic spid="24" grpId="1" uiExpand="1">
        <p:bldSub>
          <a:bldDgm bld="one"/>
        </p:bldSub>
      </p:bldGraphic>
      <p:bldGraphic spid="24" grpId="2" uiExpand="1">
        <p:bldSub>
          <a:bldDgm bld="one"/>
        </p:bldSub>
      </p:bldGraphic>
      <p:bldGraphic spid="25" grpId="0" uiExpand="1">
        <p:bldSub>
          <a:bldDgm bld="one"/>
        </p:bldSub>
      </p:bldGraphic>
      <p:bldGraphic spid="25" grpId="1" uiExpand="1">
        <p:bldSub>
          <a:bldDgm bld="one"/>
        </p:bldSub>
      </p:bldGraphic>
      <p:bldGraphic spid="25" grpId="2" uiExpand="1">
        <p:bldSub>
          <a:bldDgm bld="one"/>
        </p:bldSub>
      </p:bldGraphic>
      <p:bldGraphic spid="26" grpId="0" uiExpand="1">
        <p:bldSub>
          <a:bldDgm bld="one"/>
        </p:bldSub>
      </p:bldGraphic>
      <p:bldGraphic spid="26" grpId="1" uiExpand="1">
        <p:bldSub>
          <a:bldDgm bld="one"/>
        </p:bldSub>
      </p:bldGraphic>
      <p:bldGraphic spid="23" grpId="0" uiExpand="1">
        <p:bldSub>
          <a:bldDgm bld="one"/>
        </p:bldSub>
      </p:bldGraphic>
      <p:bldGraphic spid="23" grpId="1" uiExpand="1">
        <p:bldSub>
          <a:bldDgm bld="one"/>
        </p:bldSub>
      </p:bldGraphic>
      <p:bldGraphic spid="23" grpId="2"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0" y="1556792"/>
            <a:ext cx="9144000" cy="461665"/>
          </a:xfrm>
          <a:prstGeom prst="rect">
            <a:avLst/>
          </a:prstGeom>
          <a:noFill/>
        </p:spPr>
        <p:txBody>
          <a:bodyPr wrap="square" rtlCol="0">
            <a:spAutoFit/>
          </a:bodyPr>
          <a:lstStyle/>
          <a:p>
            <a:r>
              <a:rPr lang="es-ES" sz="2400" b="1" dirty="0" smtClean="0">
                <a:effectLst>
                  <a:outerShdw blurRad="38100" dist="38100" dir="2700000" algn="tl">
                    <a:srgbClr val="000000">
                      <a:alpha val="43137"/>
                    </a:srgbClr>
                  </a:outerShdw>
                </a:effectLst>
              </a:rPr>
              <a:t>    </a:t>
            </a:r>
            <a:r>
              <a:rPr lang="es-ES" sz="2000" b="1" dirty="0" smtClean="0">
                <a:effectLst>
                  <a:outerShdw blurRad="38100" dist="38100" dir="2700000" algn="tl">
                    <a:srgbClr val="000000">
                      <a:alpha val="43137"/>
                    </a:srgbClr>
                  </a:outerShdw>
                </a:effectLst>
              </a:rPr>
              <a:t>ESCENARIO 1:</a:t>
            </a:r>
            <a:r>
              <a:rPr lang="es-ES" sz="2400" b="1" dirty="0" smtClean="0">
                <a:effectLst>
                  <a:outerShdw blurRad="38100" dist="38100" dir="2700000" algn="tl">
                    <a:srgbClr val="000000">
                      <a:alpha val="43137"/>
                    </a:srgbClr>
                  </a:outerShdw>
                </a:effectLst>
              </a:rPr>
              <a:t> </a:t>
            </a:r>
            <a:r>
              <a:rPr lang="es-ES" sz="1600" dirty="0" smtClean="0">
                <a:effectLst>
                  <a:outerShdw blurRad="38100" dist="38100" dir="2700000" algn="tl">
                    <a:srgbClr val="000000">
                      <a:alpha val="43137"/>
                    </a:srgbClr>
                  </a:outerShdw>
                </a:effectLst>
              </a:rPr>
              <a:t>Composición y envió de un mensaje a CKEditor utilizando barrido de pantalla</a:t>
            </a:r>
            <a:endParaRPr lang="es-ES" sz="1600" dirty="0">
              <a:effectLst>
                <a:outerShdw blurRad="38100" dist="38100" dir="2700000" algn="tl">
                  <a:srgbClr val="000000">
                    <a:alpha val="43137"/>
                  </a:srgbClr>
                </a:outerShdw>
              </a:effectLst>
            </a:endParaRPr>
          </a:p>
        </p:txBody>
      </p:sp>
      <p:graphicFrame>
        <p:nvGraphicFramePr>
          <p:cNvPr id="4" name="3 Diagrama"/>
          <p:cNvGraphicFramePr/>
          <p:nvPr/>
        </p:nvGraphicFramePr>
        <p:xfrm>
          <a:off x="1547664" y="2276872"/>
          <a:ext cx="6096000" cy="162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0" y="4149080"/>
            <a:ext cx="9144000" cy="461665"/>
          </a:xfrm>
          <a:prstGeom prst="rect">
            <a:avLst/>
          </a:prstGeom>
        </p:spPr>
        <p:txBody>
          <a:bodyPr wrap="square">
            <a:spAutoFit/>
          </a:bodyPr>
          <a:lstStyle/>
          <a:p>
            <a:r>
              <a:rPr lang="es-ES" sz="2400" b="1" dirty="0" smtClean="0">
                <a:effectLst>
                  <a:outerShdw blurRad="38100" dist="38100" dir="2700000" algn="tl">
                    <a:srgbClr val="000000">
                      <a:alpha val="43137"/>
                    </a:srgbClr>
                  </a:outerShdw>
                </a:effectLst>
              </a:rPr>
              <a:t>    </a:t>
            </a:r>
            <a:r>
              <a:rPr lang="es-ES" sz="2000" b="1" dirty="0" smtClean="0">
                <a:effectLst>
                  <a:outerShdw blurRad="38100" dist="38100" dir="2700000" algn="tl">
                    <a:srgbClr val="000000">
                      <a:alpha val="43137"/>
                    </a:srgbClr>
                  </a:outerShdw>
                </a:effectLst>
              </a:rPr>
              <a:t>ESCENARIO 2:</a:t>
            </a:r>
            <a:r>
              <a:rPr lang="es-ES" sz="2400" b="1" dirty="0" smtClean="0">
                <a:effectLst>
                  <a:outerShdw blurRad="38100" dist="38100" dir="2700000" algn="tl">
                    <a:srgbClr val="000000">
                      <a:alpha val="43137"/>
                    </a:srgbClr>
                  </a:outerShdw>
                </a:effectLst>
              </a:rPr>
              <a:t> </a:t>
            </a:r>
            <a:r>
              <a:rPr lang="es-ES" sz="1600" dirty="0" smtClean="0">
                <a:effectLst>
                  <a:outerShdw blurRad="38100" dist="38100" dir="2700000" algn="tl">
                    <a:srgbClr val="000000">
                      <a:alpha val="43137"/>
                    </a:srgbClr>
                  </a:outerShdw>
                </a:effectLst>
              </a:rPr>
              <a:t>Composición y envió de un mensaje a Facebook</a:t>
            </a:r>
            <a:endParaRPr lang="es-ES" sz="1600" dirty="0">
              <a:effectLst>
                <a:outerShdw blurRad="38100" dist="38100" dir="2700000" algn="tl">
                  <a:srgbClr val="000000">
                    <a:alpha val="43137"/>
                  </a:srgbClr>
                </a:outerShdw>
              </a:effectLst>
            </a:endParaRPr>
          </a:p>
        </p:txBody>
      </p:sp>
      <p:graphicFrame>
        <p:nvGraphicFramePr>
          <p:cNvPr id="6" name="5 Diagrama"/>
          <p:cNvGraphicFramePr/>
          <p:nvPr/>
        </p:nvGraphicFramePr>
        <p:xfrm>
          <a:off x="1547664" y="4869160"/>
          <a:ext cx="6096000" cy="162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CuadroTexto"/>
          <p:cNvSpPr txBox="1"/>
          <p:nvPr/>
        </p:nvSpPr>
        <p:spPr>
          <a:xfrm>
            <a:off x="251520" y="836712"/>
            <a:ext cx="5803512" cy="738664"/>
          </a:xfrm>
          <a:prstGeom prst="rect">
            <a:avLst/>
          </a:prstGeom>
          <a:noFill/>
        </p:spPr>
        <p:txBody>
          <a:bodyPr wrap="none" rtlCol="0">
            <a:spAutoFit/>
          </a:bodyPr>
          <a:lstStyle/>
          <a:p>
            <a:pPr lvl="0"/>
            <a:r>
              <a:rPr lang="es-ES" sz="2400" b="1" dirty="0" smtClean="0">
                <a:effectLst>
                  <a:outerShdw blurRad="38100" dist="38100" dir="2700000" algn="tl">
                    <a:srgbClr val="000000">
                      <a:alpha val="43137"/>
                    </a:srgbClr>
                  </a:outerShdw>
                </a:effectLst>
              </a:rPr>
              <a:t>Escenarios de uso con experto en usabilidad</a:t>
            </a:r>
          </a:p>
          <a:p>
            <a:endParaRPr lang="es-ES" dirty="0"/>
          </a:p>
        </p:txBody>
      </p:sp>
      <p:sp>
        <p:nvSpPr>
          <p:cNvPr id="8" name="7 CuadroTexto"/>
          <p:cNvSpPr txBox="1"/>
          <p:nvPr/>
        </p:nvSpPr>
        <p:spPr>
          <a:xfrm>
            <a:off x="2267744" y="188640"/>
            <a:ext cx="4972580" cy="861774"/>
          </a:xfrm>
          <a:prstGeom prst="rect">
            <a:avLst/>
          </a:prstGeom>
          <a:noFill/>
        </p:spPr>
        <p:txBody>
          <a:bodyPr wrap="none" rtlCol="0">
            <a:spAutoFit/>
          </a:bodyPr>
          <a:lstStyle/>
          <a:p>
            <a:pPr lvl="0"/>
            <a:r>
              <a:rPr lang="es-AR" sz="3200" b="1" dirty="0" smtClean="0">
                <a:effectLst>
                  <a:outerShdw blurRad="38100" dist="38100" dir="2700000" algn="tl">
                    <a:srgbClr val="000000">
                      <a:alpha val="43137"/>
                    </a:srgbClr>
                  </a:outerShdw>
                </a:effectLst>
              </a:rPr>
              <a:t>EVALUACION Y RESULTADOS</a:t>
            </a:r>
            <a:endParaRPr lang="es-ES" sz="3200" b="1" dirty="0" smtClean="0">
              <a:effectLst>
                <a:outerShdw blurRad="38100" dist="38100" dir="2700000" algn="tl">
                  <a:srgbClr val="000000">
                    <a:alpha val="43137"/>
                  </a:srgbClr>
                </a:outerShdw>
              </a:effectLst>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6000"/>
                            </p:stCondLst>
                            <p:childTnLst>
                              <p:par>
                                <p:cTn id="13" presetID="10" presetClass="entr" presetSubtype="0" fill="hold" grpId="0"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10000"/>
                            </p:stCondLst>
                            <p:childTnLst>
                              <p:par>
                                <p:cTn id="17" presetID="10" presetClass="entr" presetSubtype="0" fill="hold" grpId="0" nodeType="after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graphicFrame>
        <p:nvGraphicFramePr>
          <p:cNvPr id="3" name="2 Diagrama"/>
          <p:cNvGraphicFramePr/>
          <p:nvPr/>
        </p:nvGraphicFramePr>
        <p:xfrm>
          <a:off x="-1548680" y="1484784"/>
          <a:ext cx="12373546"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51520" y="836712"/>
            <a:ext cx="5803512" cy="461665"/>
          </a:xfrm>
          <a:prstGeom prst="rect">
            <a:avLst/>
          </a:prstGeom>
        </p:spPr>
        <p:txBody>
          <a:bodyPr wrap="none">
            <a:spAutoFit/>
          </a:bodyPr>
          <a:lstStyle/>
          <a:p>
            <a:pPr lvl="0"/>
            <a:r>
              <a:rPr lang="es-ES" sz="2400" b="1" dirty="0" smtClean="0">
                <a:effectLst>
                  <a:outerShdw blurRad="38100" dist="38100" dir="2700000" algn="tl">
                    <a:srgbClr val="000000">
                      <a:alpha val="43137"/>
                    </a:srgbClr>
                  </a:outerShdw>
                </a:effectLst>
              </a:rPr>
              <a:t>Escenarios de uso con experto en usabilidad</a:t>
            </a:r>
            <a:endParaRPr lang="es-ES" sz="2400" b="1" dirty="0">
              <a:effectLst>
                <a:outerShdw blurRad="38100" dist="38100" dir="2700000" algn="tl">
                  <a:srgbClr val="000000">
                    <a:alpha val="43137"/>
                  </a:srgbClr>
                </a:outerShdw>
              </a:effectLst>
            </a:endParaRPr>
          </a:p>
        </p:txBody>
      </p:sp>
      <p:sp>
        <p:nvSpPr>
          <p:cNvPr id="6" name="5 CuadroTexto"/>
          <p:cNvSpPr txBox="1"/>
          <p:nvPr/>
        </p:nvSpPr>
        <p:spPr>
          <a:xfrm>
            <a:off x="2267744" y="188640"/>
            <a:ext cx="4972580" cy="861774"/>
          </a:xfrm>
          <a:prstGeom prst="rect">
            <a:avLst/>
          </a:prstGeom>
          <a:noFill/>
        </p:spPr>
        <p:txBody>
          <a:bodyPr wrap="none" rtlCol="0">
            <a:spAutoFit/>
          </a:bodyPr>
          <a:lstStyle/>
          <a:p>
            <a:pPr lvl="0"/>
            <a:r>
              <a:rPr lang="es-AR" sz="3200" b="1" dirty="0" smtClean="0">
                <a:effectLst>
                  <a:outerShdw blurRad="38100" dist="38100" dir="2700000" algn="tl">
                    <a:srgbClr val="000000">
                      <a:alpha val="43137"/>
                    </a:srgbClr>
                  </a:outerShdw>
                </a:effectLst>
              </a:rPr>
              <a:t>EVALUACION Y RESULTADOS</a:t>
            </a:r>
            <a:endParaRPr lang="es-ES" sz="3200" b="1" dirty="0" smtClean="0">
              <a:effectLst>
                <a:outerShdw blurRad="38100" dist="38100" dir="2700000" algn="tl">
                  <a:srgbClr val="000000">
                    <a:alpha val="43137"/>
                  </a:srgbClr>
                </a:outerShdw>
              </a:effectLst>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0" y="1556792"/>
            <a:ext cx="9144000" cy="461665"/>
          </a:xfrm>
          <a:prstGeom prst="rect">
            <a:avLst/>
          </a:prstGeom>
          <a:noFill/>
        </p:spPr>
        <p:txBody>
          <a:bodyPr wrap="square" rtlCol="0">
            <a:spAutoFit/>
          </a:bodyPr>
          <a:lstStyle/>
          <a:p>
            <a:r>
              <a:rPr lang="es-ES" sz="2400" b="1" dirty="0" smtClean="0">
                <a:effectLst>
                  <a:outerShdw blurRad="38100" dist="38100" dir="2700000" algn="tl">
                    <a:srgbClr val="000000">
                      <a:alpha val="43137"/>
                    </a:srgbClr>
                  </a:outerShdw>
                </a:effectLst>
              </a:rPr>
              <a:t>    </a:t>
            </a:r>
            <a:r>
              <a:rPr lang="es-ES" sz="2000" b="1" dirty="0" smtClean="0">
                <a:effectLst>
                  <a:outerShdw blurRad="38100" dist="38100" dir="2700000" algn="tl">
                    <a:srgbClr val="000000">
                      <a:alpha val="43137"/>
                    </a:srgbClr>
                  </a:outerShdw>
                </a:effectLst>
              </a:rPr>
              <a:t>ESCENARIO 1:</a:t>
            </a:r>
            <a:r>
              <a:rPr lang="es-ES" sz="2400" b="1" dirty="0" smtClean="0">
                <a:effectLst>
                  <a:outerShdw blurRad="38100" dist="38100" dir="2700000" algn="tl">
                    <a:srgbClr val="000000">
                      <a:alpha val="43137"/>
                    </a:srgbClr>
                  </a:outerShdw>
                </a:effectLst>
              </a:rPr>
              <a:t> </a:t>
            </a:r>
            <a:r>
              <a:rPr lang="es-ES" sz="1600" dirty="0" smtClean="0">
                <a:effectLst>
                  <a:outerShdw blurRad="38100" dist="38100" dir="2700000" algn="tl">
                    <a:srgbClr val="000000">
                      <a:alpha val="43137"/>
                    </a:srgbClr>
                  </a:outerShdw>
                </a:effectLst>
              </a:rPr>
              <a:t>Composición y envió de un mensaje a CKEditor utilizando barrido de pantalla</a:t>
            </a:r>
            <a:endParaRPr lang="es-ES" sz="1600" dirty="0">
              <a:effectLst>
                <a:outerShdw blurRad="38100" dist="38100" dir="2700000" algn="tl">
                  <a:srgbClr val="000000">
                    <a:alpha val="43137"/>
                  </a:srgbClr>
                </a:outerShdw>
              </a:effectLst>
            </a:endParaRPr>
          </a:p>
        </p:txBody>
      </p:sp>
      <p:graphicFrame>
        <p:nvGraphicFramePr>
          <p:cNvPr id="4" name="3 Diagrama"/>
          <p:cNvGraphicFramePr/>
          <p:nvPr/>
        </p:nvGraphicFramePr>
        <p:xfrm>
          <a:off x="1547664" y="2276872"/>
          <a:ext cx="6096000" cy="162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0" y="4149080"/>
            <a:ext cx="9144000" cy="461665"/>
          </a:xfrm>
          <a:prstGeom prst="rect">
            <a:avLst/>
          </a:prstGeom>
        </p:spPr>
        <p:txBody>
          <a:bodyPr wrap="square">
            <a:spAutoFit/>
          </a:bodyPr>
          <a:lstStyle/>
          <a:p>
            <a:r>
              <a:rPr lang="es-ES" sz="2400" b="1" dirty="0" smtClean="0">
                <a:effectLst>
                  <a:outerShdw blurRad="38100" dist="38100" dir="2700000" algn="tl">
                    <a:srgbClr val="000000">
                      <a:alpha val="43137"/>
                    </a:srgbClr>
                  </a:outerShdw>
                </a:effectLst>
              </a:rPr>
              <a:t>    </a:t>
            </a:r>
            <a:r>
              <a:rPr lang="es-ES" sz="2000" b="1" dirty="0" smtClean="0">
                <a:effectLst>
                  <a:outerShdw blurRad="38100" dist="38100" dir="2700000" algn="tl">
                    <a:srgbClr val="000000">
                      <a:alpha val="43137"/>
                    </a:srgbClr>
                  </a:outerShdw>
                </a:effectLst>
              </a:rPr>
              <a:t>ESCENARIO 2:</a:t>
            </a:r>
            <a:r>
              <a:rPr lang="es-ES" sz="2400" b="1" dirty="0" smtClean="0">
                <a:effectLst>
                  <a:outerShdw blurRad="38100" dist="38100" dir="2700000" algn="tl">
                    <a:srgbClr val="000000">
                      <a:alpha val="43137"/>
                    </a:srgbClr>
                  </a:outerShdw>
                </a:effectLst>
              </a:rPr>
              <a:t> </a:t>
            </a:r>
            <a:r>
              <a:rPr lang="es-ES" sz="1600" dirty="0" smtClean="0">
                <a:effectLst>
                  <a:outerShdw blurRad="38100" dist="38100" dir="2700000" algn="tl">
                    <a:srgbClr val="000000">
                      <a:alpha val="43137"/>
                    </a:srgbClr>
                  </a:outerShdw>
                </a:effectLst>
              </a:rPr>
              <a:t>Composición y envió de un mensaje a Facebook</a:t>
            </a:r>
            <a:endParaRPr lang="es-ES" sz="1600" dirty="0">
              <a:effectLst>
                <a:outerShdw blurRad="38100" dist="38100" dir="2700000" algn="tl">
                  <a:srgbClr val="000000">
                    <a:alpha val="43137"/>
                  </a:srgbClr>
                </a:outerShdw>
              </a:effectLst>
            </a:endParaRPr>
          </a:p>
        </p:txBody>
      </p:sp>
      <p:graphicFrame>
        <p:nvGraphicFramePr>
          <p:cNvPr id="6" name="5 Diagrama"/>
          <p:cNvGraphicFramePr/>
          <p:nvPr/>
        </p:nvGraphicFramePr>
        <p:xfrm>
          <a:off x="1547664" y="4869160"/>
          <a:ext cx="6096000" cy="162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CuadroTexto"/>
          <p:cNvSpPr txBox="1"/>
          <p:nvPr/>
        </p:nvSpPr>
        <p:spPr>
          <a:xfrm>
            <a:off x="251520" y="692696"/>
            <a:ext cx="8352928" cy="1107996"/>
          </a:xfrm>
          <a:prstGeom prst="rect">
            <a:avLst/>
          </a:prstGeom>
          <a:noFill/>
        </p:spPr>
        <p:txBody>
          <a:bodyPr wrap="square" rtlCol="0">
            <a:spAutoFit/>
          </a:bodyPr>
          <a:lstStyle/>
          <a:p>
            <a:pPr lvl="0"/>
            <a:r>
              <a:rPr lang="es-ES" sz="2400" b="1" dirty="0" smtClean="0">
                <a:effectLst>
                  <a:outerShdw blurRad="38100" dist="38100" dir="2700000" algn="tl">
                    <a:srgbClr val="000000">
                      <a:alpha val="43137"/>
                    </a:srgbClr>
                  </a:outerShdw>
                </a:effectLst>
              </a:rPr>
              <a:t>Escenarios de uso con experto  en enseñanza de alumnos con necesidades especiales (auditivas y usuarios de CAA) </a:t>
            </a:r>
          </a:p>
          <a:p>
            <a:endParaRPr lang="es-ES" dirty="0"/>
          </a:p>
        </p:txBody>
      </p:sp>
      <p:sp>
        <p:nvSpPr>
          <p:cNvPr id="9" name="8 CuadroTexto"/>
          <p:cNvSpPr txBox="1"/>
          <p:nvPr/>
        </p:nvSpPr>
        <p:spPr>
          <a:xfrm>
            <a:off x="2267744" y="188640"/>
            <a:ext cx="4972580" cy="861774"/>
          </a:xfrm>
          <a:prstGeom prst="rect">
            <a:avLst/>
          </a:prstGeom>
          <a:noFill/>
        </p:spPr>
        <p:txBody>
          <a:bodyPr wrap="none" rtlCol="0">
            <a:spAutoFit/>
          </a:bodyPr>
          <a:lstStyle/>
          <a:p>
            <a:pPr lvl="0"/>
            <a:r>
              <a:rPr lang="es-AR" sz="3200" b="1" dirty="0" smtClean="0">
                <a:effectLst>
                  <a:outerShdw blurRad="38100" dist="38100" dir="2700000" algn="tl">
                    <a:srgbClr val="000000">
                      <a:alpha val="43137"/>
                    </a:srgbClr>
                  </a:outerShdw>
                </a:effectLst>
              </a:rPr>
              <a:t>EVALUACION Y RESULTADOS</a:t>
            </a:r>
            <a:endParaRPr lang="es-ES" sz="3200" b="1" dirty="0" smtClean="0">
              <a:effectLst>
                <a:outerShdw blurRad="38100" dist="38100" dir="2700000" algn="tl">
                  <a:srgbClr val="000000">
                    <a:alpha val="43137"/>
                  </a:srgbClr>
                </a:outerShdw>
              </a:effectLst>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6000"/>
                            </p:stCondLst>
                            <p:childTnLst>
                              <p:par>
                                <p:cTn id="13" presetID="10" presetClass="entr" presetSubtype="0" fill="hold" grpId="0"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10000"/>
                            </p:stCondLst>
                            <p:childTnLst>
                              <p:par>
                                <p:cTn id="17" presetID="10" presetClass="entr" presetSubtype="0" fill="hold" grpId="0" nodeType="after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graphicFrame>
        <p:nvGraphicFramePr>
          <p:cNvPr id="3" name="2 Diagrama"/>
          <p:cNvGraphicFramePr/>
          <p:nvPr/>
        </p:nvGraphicFramePr>
        <p:xfrm>
          <a:off x="-1620689" y="1700808"/>
          <a:ext cx="12451718" cy="483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251520" y="692696"/>
            <a:ext cx="8568952" cy="830997"/>
          </a:xfrm>
          <a:prstGeom prst="rect">
            <a:avLst/>
          </a:prstGeom>
        </p:spPr>
        <p:txBody>
          <a:bodyPr wrap="square">
            <a:spAutoFit/>
          </a:bodyPr>
          <a:lstStyle/>
          <a:p>
            <a:pPr lvl="0"/>
            <a:r>
              <a:rPr lang="es-ES" sz="2400" b="1" dirty="0" smtClean="0">
                <a:effectLst>
                  <a:outerShdw blurRad="38100" dist="38100" dir="2700000" algn="tl">
                    <a:srgbClr val="000000">
                      <a:alpha val="43137"/>
                    </a:srgbClr>
                  </a:outerShdw>
                </a:effectLst>
              </a:rPr>
              <a:t>Escenarios de uso con experto  en enseñanza de alumnos con necesidades especiales (auditivas y usuarios de CAA) </a:t>
            </a:r>
            <a:endParaRPr lang="es-ES" sz="2400" b="1" dirty="0">
              <a:effectLst>
                <a:outerShdw blurRad="38100" dist="38100" dir="2700000" algn="tl">
                  <a:srgbClr val="000000">
                    <a:alpha val="43137"/>
                  </a:srgbClr>
                </a:outerShdw>
              </a:effectLst>
            </a:endParaRPr>
          </a:p>
        </p:txBody>
      </p:sp>
      <p:sp>
        <p:nvSpPr>
          <p:cNvPr id="6" name="5 CuadroTexto"/>
          <p:cNvSpPr txBox="1"/>
          <p:nvPr/>
        </p:nvSpPr>
        <p:spPr>
          <a:xfrm>
            <a:off x="2267744" y="188640"/>
            <a:ext cx="4972580" cy="861774"/>
          </a:xfrm>
          <a:prstGeom prst="rect">
            <a:avLst/>
          </a:prstGeom>
          <a:noFill/>
        </p:spPr>
        <p:txBody>
          <a:bodyPr wrap="none" rtlCol="0">
            <a:spAutoFit/>
          </a:bodyPr>
          <a:lstStyle/>
          <a:p>
            <a:pPr lvl="0"/>
            <a:r>
              <a:rPr lang="es-AR" sz="3200" b="1" dirty="0" smtClean="0">
                <a:effectLst>
                  <a:outerShdw blurRad="38100" dist="38100" dir="2700000" algn="tl">
                    <a:srgbClr val="000000">
                      <a:alpha val="43137"/>
                    </a:srgbClr>
                  </a:outerShdw>
                </a:effectLst>
              </a:rPr>
              <a:t>EVALUACION Y RESULTADOS</a:t>
            </a:r>
            <a:endParaRPr lang="es-ES" sz="3200" b="1" dirty="0" smtClean="0">
              <a:effectLst>
                <a:outerShdw blurRad="38100" dist="38100" dir="2700000" algn="tl">
                  <a:srgbClr val="000000">
                    <a:alpha val="43137"/>
                  </a:srgbClr>
                </a:outerShdw>
              </a:effectLst>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2" name="1 Gráfico"/>
          <p:cNvGraphicFramePr/>
          <p:nvPr/>
        </p:nvGraphicFramePr>
        <p:xfrm>
          <a:off x="1835696" y="1700808"/>
          <a:ext cx="609600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2267744" y="188640"/>
            <a:ext cx="4972580" cy="861774"/>
          </a:xfrm>
          <a:prstGeom prst="rect">
            <a:avLst/>
          </a:prstGeom>
          <a:noFill/>
        </p:spPr>
        <p:txBody>
          <a:bodyPr wrap="none" rtlCol="0">
            <a:spAutoFit/>
          </a:bodyPr>
          <a:lstStyle/>
          <a:p>
            <a:pPr lvl="0"/>
            <a:r>
              <a:rPr lang="es-AR" sz="3200" b="1" dirty="0" smtClean="0">
                <a:effectLst>
                  <a:outerShdw blurRad="38100" dist="38100" dir="2700000" algn="tl">
                    <a:srgbClr val="000000">
                      <a:alpha val="43137"/>
                    </a:srgbClr>
                  </a:outerShdw>
                </a:effectLst>
              </a:rPr>
              <a:t>EVALUACION Y RESULTADOS</a:t>
            </a:r>
            <a:endParaRPr lang="es-ES" sz="3200" b="1" dirty="0" smtClean="0">
              <a:effectLst>
                <a:outerShdw blurRad="38100" dist="38100" dir="2700000" algn="tl">
                  <a:srgbClr val="000000">
                    <a:alpha val="43137"/>
                  </a:srgbClr>
                </a:outerShdw>
              </a:effectLst>
            </a:endParaRPr>
          </a:p>
          <a:p>
            <a:endParaRPr lang="es-ES" dirty="0"/>
          </a:p>
        </p:txBody>
      </p:sp>
      <p:sp>
        <p:nvSpPr>
          <p:cNvPr id="6" name="5 Rectángulo"/>
          <p:cNvSpPr/>
          <p:nvPr/>
        </p:nvSpPr>
        <p:spPr>
          <a:xfrm>
            <a:off x="251520" y="836712"/>
            <a:ext cx="7297960" cy="461665"/>
          </a:xfrm>
          <a:prstGeom prst="rect">
            <a:avLst/>
          </a:prstGeom>
        </p:spPr>
        <p:txBody>
          <a:bodyPr wrap="none">
            <a:spAutoFit/>
          </a:bodyPr>
          <a:lstStyle/>
          <a:p>
            <a:pPr lvl="0"/>
            <a:r>
              <a:rPr lang="es-ES" sz="2400" b="1" dirty="0" smtClean="0">
                <a:effectLst>
                  <a:outerShdw blurRad="38100" dist="38100" dir="2700000" algn="tl">
                    <a:srgbClr val="000000">
                      <a:alpha val="43137"/>
                    </a:srgbClr>
                  </a:outerShdw>
                </a:effectLst>
              </a:rPr>
              <a:t>Curva de aprendizaje en escenarios de uso con expertos</a:t>
            </a:r>
            <a:endParaRPr lang="es-E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1 CuadroTexto"/>
          <p:cNvSpPr txBox="1"/>
          <p:nvPr/>
        </p:nvSpPr>
        <p:spPr>
          <a:xfrm>
            <a:off x="0" y="1556792"/>
            <a:ext cx="9144000" cy="830997"/>
          </a:xfrm>
          <a:prstGeom prst="rect">
            <a:avLst/>
          </a:prstGeom>
          <a:noFill/>
        </p:spPr>
        <p:txBody>
          <a:bodyPr wrap="square" rtlCol="0">
            <a:spAutoFit/>
          </a:bodyPr>
          <a:lstStyle/>
          <a:p>
            <a:r>
              <a:rPr lang="es-ES" sz="2400" b="1" dirty="0" smtClean="0">
                <a:effectLst>
                  <a:outerShdw blurRad="38100" dist="38100" dir="2700000" algn="tl">
                    <a:srgbClr val="000000">
                      <a:alpha val="43137"/>
                    </a:srgbClr>
                  </a:outerShdw>
                </a:effectLst>
              </a:rPr>
              <a:t>    </a:t>
            </a:r>
            <a:r>
              <a:rPr lang="es-ES" sz="2000" b="1" dirty="0" smtClean="0">
                <a:effectLst>
                  <a:outerShdw blurRad="38100" dist="38100" dir="2700000" algn="tl">
                    <a:srgbClr val="000000">
                      <a:alpha val="43137"/>
                    </a:srgbClr>
                  </a:outerShdw>
                </a:effectLst>
              </a:rPr>
              <a:t>ESCENARIO IMPROVISADO Nro. 1:</a:t>
            </a:r>
            <a:r>
              <a:rPr lang="es-ES" sz="2400" b="1" dirty="0" smtClean="0">
                <a:effectLst>
                  <a:outerShdw blurRad="38100" dist="38100" dir="2700000" algn="tl">
                    <a:srgbClr val="000000">
                      <a:alpha val="43137"/>
                    </a:srgbClr>
                  </a:outerShdw>
                </a:effectLst>
              </a:rPr>
              <a:t> </a:t>
            </a:r>
          </a:p>
          <a:p>
            <a:r>
              <a:rPr lang="es-ES" sz="2400" b="1" dirty="0" smtClean="0">
                <a:effectLst>
                  <a:outerShdw blurRad="38100" dist="38100" dir="2700000" algn="tl">
                    <a:srgbClr val="000000">
                      <a:alpha val="43137"/>
                    </a:srgbClr>
                  </a:outerShdw>
                </a:effectLst>
              </a:rPr>
              <a:t>    </a:t>
            </a:r>
            <a:r>
              <a:rPr lang="es-ES" sz="1600" dirty="0" smtClean="0">
                <a:effectLst>
                  <a:outerShdw blurRad="38100" dist="38100" dir="2700000" algn="tl">
                    <a:srgbClr val="000000">
                      <a:alpha val="43137"/>
                    </a:srgbClr>
                  </a:outerShdw>
                </a:effectLst>
              </a:rPr>
              <a:t>Composición y envió de un mensaje a CKEditor</a:t>
            </a:r>
            <a:endParaRPr lang="es-ES" sz="1600" dirty="0">
              <a:effectLst>
                <a:outerShdw blurRad="38100" dist="38100" dir="2700000" algn="tl">
                  <a:srgbClr val="000000">
                    <a:alpha val="43137"/>
                  </a:srgbClr>
                </a:outerShdw>
              </a:effectLst>
            </a:endParaRPr>
          </a:p>
        </p:txBody>
      </p:sp>
      <p:sp>
        <p:nvSpPr>
          <p:cNvPr id="5" name="4 Rectángulo"/>
          <p:cNvSpPr/>
          <p:nvPr/>
        </p:nvSpPr>
        <p:spPr>
          <a:xfrm>
            <a:off x="0" y="4149080"/>
            <a:ext cx="9144000" cy="830997"/>
          </a:xfrm>
          <a:prstGeom prst="rect">
            <a:avLst/>
          </a:prstGeom>
        </p:spPr>
        <p:txBody>
          <a:bodyPr wrap="square">
            <a:spAutoFit/>
          </a:bodyPr>
          <a:lstStyle/>
          <a:p>
            <a:r>
              <a:rPr lang="es-ES" sz="2400" b="1" dirty="0" smtClean="0">
                <a:effectLst>
                  <a:outerShdw blurRad="38100" dist="38100" dir="2700000" algn="tl">
                    <a:srgbClr val="000000">
                      <a:alpha val="43137"/>
                    </a:srgbClr>
                  </a:outerShdw>
                </a:effectLst>
              </a:rPr>
              <a:t>    </a:t>
            </a:r>
            <a:r>
              <a:rPr lang="es-ES" sz="2000" b="1" dirty="0" smtClean="0">
                <a:effectLst>
                  <a:outerShdw blurRad="38100" dist="38100" dir="2700000" algn="tl">
                    <a:srgbClr val="000000">
                      <a:alpha val="43137"/>
                    </a:srgbClr>
                  </a:outerShdw>
                </a:effectLst>
              </a:rPr>
              <a:t>ESCENARIO IMPROVISADO Nro. 2:</a:t>
            </a:r>
            <a:r>
              <a:rPr lang="es-ES" sz="2400" b="1" dirty="0" smtClean="0">
                <a:effectLst>
                  <a:outerShdw blurRad="38100" dist="38100" dir="2700000" algn="tl">
                    <a:srgbClr val="000000">
                      <a:alpha val="43137"/>
                    </a:srgbClr>
                  </a:outerShdw>
                </a:effectLst>
              </a:rPr>
              <a:t> </a:t>
            </a:r>
          </a:p>
          <a:p>
            <a:r>
              <a:rPr lang="es-ES" sz="2400" b="1" dirty="0" smtClean="0">
                <a:effectLst>
                  <a:outerShdw blurRad="38100" dist="38100" dir="2700000" algn="tl">
                    <a:srgbClr val="000000">
                      <a:alpha val="43137"/>
                    </a:srgbClr>
                  </a:outerShdw>
                </a:effectLst>
              </a:rPr>
              <a:t>    </a:t>
            </a:r>
            <a:r>
              <a:rPr lang="es-ES" sz="1600" dirty="0" smtClean="0">
                <a:effectLst>
                  <a:outerShdw blurRad="38100" dist="38100" dir="2700000" algn="tl">
                    <a:srgbClr val="000000">
                      <a:alpha val="43137"/>
                    </a:srgbClr>
                  </a:outerShdw>
                </a:effectLst>
              </a:rPr>
              <a:t>Composición y envió de un mensaje a Facebook</a:t>
            </a:r>
            <a:endParaRPr lang="es-ES" sz="1600" dirty="0">
              <a:effectLst>
                <a:outerShdw blurRad="38100" dist="38100" dir="2700000" algn="tl">
                  <a:srgbClr val="000000">
                    <a:alpha val="43137"/>
                  </a:srgbClr>
                </a:outerShdw>
              </a:effectLst>
            </a:endParaRPr>
          </a:p>
        </p:txBody>
      </p:sp>
      <p:sp>
        <p:nvSpPr>
          <p:cNvPr id="8" name="7 CuadroTexto"/>
          <p:cNvSpPr txBox="1"/>
          <p:nvPr/>
        </p:nvSpPr>
        <p:spPr>
          <a:xfrm>
            <a:off x="2267744" y="188640"/>
            <a:ext cx="4972580" cy="861774"/>
          </a:xfrm>
          <a:prstGeom prst="rect">
            <a:avLst/>
          </a:prstGeom>
          <a:noFill/>
        </p:spPr>
        <p:txBody>
          <a:bodyPr wrap="none" rtlCol="0">
            <a:spAutoFit/>
          </a:bodyPr>
          <a:lstStyle/>
          <a:p>
            <a:pPr lvl="0"/>
            <a:r>
              <a:rPr lang="es-AR" sz="3200" b="1" dirty="0" smtClean="0">
                <a:effectLst>
                  <a:outerShdw blurRad="38100" dist="38100" dir="2700000" algn="tl">
                    <a:srgbClr val="000000">
                      <a:alpha val="43137"/>
                    </a:srgbClr>
                  </a:outerShdw>
                </a:effectLst>
              </a:rPr>
              <a:t>EVALUACION Y RESULTADOS</a:t>
            </a:r>
            <a:endParaRPr lang="es-ES" sz="3200" b="1" dirty="0" smtClean="0">
              <a:effectLst>
                <a:outerShdw blurRad="38100" dist="38100" dir="2700000" algn="tl">
                  <a:srgbClr val="000000">
                    <a:alpha val="43137"/>
                  </a:srgbClr>
                </a:outerShdw>
              </a:effectLst>
            </a:endParaRPr>
          </a:p>
          <a:p>
            <a:endParaRPr lang="es-ES" dirty="0"/>
          </a:p>
        </p:txBody>
      </p:sp>
      <p:sp>
        <p:nvSpPr>
          <p:cNvPr id="9" name="8 CuadroTexto"/>
          <p:cNvSpPr txBox="1"/>
          <p:nvPr/>
        </p:nvSpPr>
        <p:spPr>
          <a:xfrm>
            <a:off x="251520" y="836712"/>
            <a:ext cx="6347956" cy="738664"/>
          </a:xfrm>
          <a:prstGeom prst="rect">
            <a:avLst/>
          </a:prstGeom>
          <a:noFill/>
        </p:spPr>
        <p:txBody>
          <a:bodyPr wrap="none" rtlCol="0">
            <a:spAutoFit/>
          </a:bodyPr>
          <a:lstStyle/>
          <a:p>
            <a:pPr lvl="0"/>
            <a:r>
              <a:rPr lang="es-ES" sz="2400" b="1" dirty="0" smtClean="0">
                <a:effectLst>
                  <a:outerShdw blurRad="38100" dist="38100" dir="2700000" algn="tl">
                    <a:srgbClr val="000000">
                      <a:alpha val="43137"/>
                    </a:srgbClr>
                  </a:outerShdw>
                </a:effectLst>
              </a:rPr>
              <a:t>Test con alumnos de la Facultad  usuarios de LSA</a:t>
            </a:r>
          </a:p>
          <a:p>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4716016" y="1700808"/>
            <a:ext cx="4248473" cy="238859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16016" y="4293096"/>
            <a:ext cx="4248472" cy="23885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par>
                          <p:cTn id="11" fill="hold">
                            <p:stCondLst>
                              <p:cond delay="2000"/>
                            </p:stCondLst>
                            <p:childTnLst>
                              <p:par>
                                <p:cTn id="12" presetID="10" presetClass="entr" presetSubtype="0" fill="hold" grpId="0" nodeType="afterEffect">
                                  <p:stCondLst>
                                    <p:cond delay="2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10" presetClass="entr" presetSubtype="0" fill="hold" nodeType="withEffect">
                                  <p:stCondLst>
                                    <p:cond delay="200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graphicFrame>
        <p:nvGraphicFramePr>
          <p:cNvPr id="3" name="2 Diagrama"/>
          <p:cNvGraphicFramePr/>
          <p:nvPr/>
        </p:nvGraphicFramePr>
        <p:xfrm>
          <a:off x="-1476672" y="1556792"/>
          <a:ext cx="12172493" cy="500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251520" y="836712"/>
            <a:ext cx="6347956" cy="738664"/>
          </a:xfrm>
          <a:prstGeom prst="rect">
            <a:avLst/>
          </a:prstGeom>
          <a:noFill/>
        </p:spPr>
        <p:txBody>
          <a:bodyPr wrap="none" rtlCol="0">
            <a:spAutoFit/>
          </a:bodyPr>
          <a:lstStyle/>
          <a:p>
            <a:pPr lvl="0"/>
            <a:r>
              <a:rPr lang="es-ES" sz="2400" b="1" dirty="0" smtClean="0">
                <a:effectLst>
                  <a:outerShdw blurRad="38100" dist="38100" dir="2700000" algn="tl">
                    <a:srgbClr val="000000">
                      <a:alpha val="43137"/>
                    </a:srgbClr>
                  </a:outerShdw>
                </a:effectLst>
              </a:rPr>
              <a:t>Test con alumnos de la Facultad  usuarios de LSA</a:t>
            </a:r>
          </a:p>
          <a:p>
            <a:endParaRPr lang="es-ES" dirty="0"/>
          </a:p>
        </p:txBody>
      </p:sp>
      <p:sp>
        <p:nvSpPr>
          <p:cNvPr id="6" name="5 CuadroTexto"/>
          <p:cNvSpPr txBox="1"/>
          <p:nvPr/>
        </p:nvSpPr>
        <p:spPr>
          <a:xfrm>
            <a:off x="2267744" y="188640"/>
            <a:ext cx="4972580" cy="861774"/>
          </a:xfrm>
          <a:prstGeom prst="rect">
            <a:avLst/>
          </a:prstGeom>
          <a:noFill/>
        </p:spPr>
        <p:txBody>
          <a:bodyPr wrap="none" rtlCol="0">
            <a:spAutoFit/>
          </a:bodyPr>
          <a:lstStyle/>
          <a:p>
            <a:pPr lvl="0"/>
            <a:r>
              <a:rPr lang="es-AR" sz="3200" b="1" dirty="0" smtClean="0">
                <a:effectLst>
                  <a:outerShdw blurRad="38100" dist="38100" dir="2700000" algn="tl">
                    <a:srgbClr val="000000">
                      <a:alpha val="43137"/>
                    </a:srgbClr>
                  </a:outerShdw>
                </a:effectLst>
              </a:rPr>
              <a:t>EVALUACION Y RESULTADOS</a:t>
            </a:r>
            <a:endParaRPr lang="es-ES" sz="3200" b="1" dirty="0" smtClean="0">
              <a:effectLst>
                <a:outerShdw blurRad="38100" dist="38100" dir="2700000" algn="tl">
                  <a:srgbClr val="000000">
                    <a:alpha val="43137"/>
                  </a:srgbClr>
                </a:outerShdw>
              </a:effectLst>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5000" b="-5000"/>
          </a:stretch>
        </a:blipFill>
        <a:effectLst/>
      </p:bgPr>
    </p:bg>
    <p:spTree>
      <p:nvGrpSpPr>
        <p:cNvPr id="1" name=""/>
        <p:cNvGrpSpPr/>
        <p:nvPr/>
      </p:nvGrpSpPr>
      <p:grpSpPr>
        <a:xfrm>
          <a:off x="0" y="0"/>
          <a:ext cx="0" cy="0"/>
          <a:chOff x="0" y="0"/>
          <a:chExt cx="0" cy="0"/>
        </a:xfrm>
      </p:grpSpPr>
      <p:sp>
        <p:nvSpPr>
          <p:cNvPr id="4" name="3 CuadroTexto"/>
          <p:cNvSpPr txBox="1"/>
          <p:nvPr/>
        </p:nvSpPr>
        <p:spPr>
          <a:xfrm>
            <a:off x="1043608" y="980728"/>
            <a:ext cx="7308304" cy="5632311"/>
          </a:xfrm>
          <a:prstGeom prst="rect">
            <a:avLst/>
          </a:prstGeom>
          <a:noFill/>
        </p:spPr>
        <p:txBody>
          <a:bodyPr wrap="square" rtlCol="0">
            <a:spAutoFit/>
          </a:bodyPr>
          <a:lstStyle/>
          <a:p>
            <a:pPr algn="just"/>
            <a:endParaRPr lang="es-ES" sz="2400" dirty="0" smtClean="0">
              <a:effectLst>
                <a:outerShdw blurRad="38100" dist="38100" dir="2700000" algn="tl">
                  <a:srgbClr val="000000">
                    <a:alpha val="43137"/>
                  </a:srgbClr>
                </a:outerShdw>
              </a:effectLst>
            </a:endParaRPr>
          </a:p>
          <a:p>
            <a:pPr algn="just"/>
            <a:r>
              <a:rPr lang="es-ES" sz="2400" dirty="0" smtClean="0">
                <a:effectLst>
                  <a:outerShdw blurRad="38100" dist="38100" dir="2700000" algn="tl">
                    <a:srgbClr val="000000">
                      <a:alpha val="43137"/>
                    </a:srgbClr>
                  </a:outerShdw>
                </a:effectLst>
              </a:rPr>
              <a:t>En lo personal siento que durante esta tesis he abordado una temática bastante compleja y con innumerables ramificaciones. Considero que:</a:t>
            </a:r>
          </a:p>
          <a:p>
            <a:pPr algn="just"/>
            <a:endParaRPr lang="es-ES" sz="2400" dirty="0" smtClean="0">
              <a:effectLst>
                <a:outerShdw blurRad="38100" dist="38100" dir="2700000" algn="tl">
                  <a:srgbClr val="000000">
                    <a:alpha val="43137"/>
                  </a:srgbClr>
                </a:outerShdw>
              </a:effectLst>
            </a:endParaRPr>
          </a:p>
          <a:p>
            <a:pPr algn="just">
              <a:buFont typeface="Wingdings" pitchFamily="2" charset="2"/>
              <a:buChar char="ü"/>
            </a:pPr>
            <a:r>
              <a:rPr lang="es-ES" sz="2400" dirty="0" smtClean="0">
                <a:effectLst>
                  <a:outerShdw blurRad="38100" dist="38100" dir="2700000" algn="tl">
                    <a:srgbClr val="000000">
                      <a:alpha val="43137"/>
                    </a:srgbClr>
                  </a:outerShdw>
                </a:effectLst>
              </a:rPr>
              <a:t>    Los resultados de las sesiones permiten vislumbrar la herramienta como de utilidad. </a:t>
            </a:r>
          </a:p>
          <a:p>
            <a:pPr algn="just">
              <a:buFont typeface="Wingdings" pitchFamily="2" charset="2"/>
              <a:buChar char="ü"/>
            </a:pPr>
            <a:r>
              <a:rPr lang="es-ES" sz="2400" dirty="0" smtClean="0">
                <a:effectLst>
                  <a:outerShdw blurRad="38100" dist="38100" dir="2700000" algn="tl">
                    <a:srgbClr val="000000">
                      <a:alpha val="43137"/>
                    </a:srgbClr>
                  </a:outerShdw>
                </a:effectLst>
              </a:rPr>
              <a:t>    La herramienta logra la comunicación con pictogramas en variedad de espacios de escritura en la web dado que, al poder integrarse con CKEditor, puede utilizarse en cualquier entorno que utilice este tipo de editores.</a:t>
            </a:r>
          </a:p>
          <a:p>
            <a:pPr algn="just">
              <a:buFont typeface="Wingdings" pitchFamily="2" charset="2"/>
              <a:buChar char="ü"/>
            </a:pPr>
            <a:r>
              <a:rPr lang="es-ES" sz="2400" dirty="0" smtClean="0">
                <a:effectLst>
                  <a:outerShdw blurRad="38100" dist="38100" dir="2700000" algn="tl">
                    <a:srgbClr val="000000">
                      <a:alpha val="43137"/>
                    </a:srgbClr>
                  </a:outerShdw>
                </a:effectLst>
              </a:rPr>
              <a:t>    La herramienta puede ser integrada a diversas redes sociales como el caso de Facebook, aunque con ciertas limitaciones.</a:t>
            </a:r>
            <a:endParaRPr lang="es-ES" sz="2400" dirty="0">
              <a:effectLst>
                <a:outerShdw blurRad="38100" dist="38100" dir="2700000" algn="tl">
                  <a:srgbClr val="000000">
                    <a:alpha val="43137"/>
                  </a:srgbClr>
                </a:outerShdw>
              </a:effectLst>
            </a:endParaRPr>
          </a:p>
        </p:txBody>
      </p:sp>
      <p:sp>
        <p:nvSpPr>
          <p:cNvPr id="5" name="4 CuadroTexto"/>
          <p:cNvSpPr txBox="1"/>
          <p:nvPr/>
        </p:nvSpPr>
        <p:spPr>
          <a:xfrm>
            <a:off x="5364088" y="188640"/>
            <a:ext cx="3496022" cy="707886"/>
          </a:xfrm>
          <a:prstGeom prst="rect">
            <a:avLst/>
          </a:prstGeom>
          <a:noFill/>
        </p:spPr>
        <p:txBody>
          <a:bodyPr wrap="none" rtlCol="0">
            <a:spAutoFit/>
          </a:bodyPr>
          <a:lstStyle/>
          <a:p>
            <a:r>
              <a:rPr lang="es-ES" sz="4000" b="1" dirty="0" smtClean="0">
                <a:effectLst>
                  <a:outerShdw blurRad="38100" dist="38100" dir="2700000" algn="tl">
                    <a:srgbClr val="000000">
                      <a:alpha val="43137"/>
                    </a:srgbClr>
                  </a:outerShdw>
                </a:effectLst>
              </a:rPr>
              <a:t>CONCLUSIONES</a:t>
            </a:r>
            <a:endParaRPr lang="es-E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5000" b="-5000"/>
          </a:stretch>
        </a:blipFill>
        <a:effectLst/>
      </p:bgPr>
    </p:bg>
    <p:spTree>
      <p:nvGrpSpPr>
        <p:cNvPr id="1" name=""/>
        <p:cNvGrpSpPr/>
        <p:nvPr/>
      </p:nvGrpSpPr>
      <p:grpSpPr>
        <a:xfrm>
          <a:off x="0" y="0"/>
          <a:ext cx="0" cy="0"/>
          <a:chOff x="0" y="0"/>
          <a:chExt cx="0" cy="0"/>
        </a:xfrm>
      </p:grpSpPr>
      <p:sp>
        <p:nvSpPr>
          <p:cNvPr id="4" name="3 CuadroTexto"/>
          <p:cNvSpPr txBox="1"/>
          <p:nvPr/>
        </p:nvSpPr>
        <p:spPr>
          <a:xfrm>
            <a:off x="971600" y="1268760"/>
            <a:ext cx="7308304" cy="5170646"/>
          </a:xfrm>
          <a:prstGeom prst="rect">
            <a:avLst/>
          </a:prstGeom>
          <a:noFill/>
        </p:spPr>
        <p:txBody>
          <a:bodyPr wrap="square" rtlCol="0">
            <a:spAutoFit/>
          </a:bodyPr>
          <a:lstStyle/>
          <a:p>
            <a:endParaRPr lang="es-ES" dirty="0" smtClean="0"/>
          </a:p>
          <a:p>
            <a:pPr algn="just">
              <a:buFont typeface="Wingdings" pitchFamily="2" charset="2"/>
              <a:buChar char="ü"/>
            </a:pPr>
            <a:r>
              <a:rPr lang="es-ES" sz="2400" dirty="0" smtClean="0">
                <a:effectLst>
                  <a:outerShdw blurRad="38100" dist="38100" dir="2700000" algn="tl">
                    <a:srgbClr val="000000">
                      <a:alpha val="43137"/>
                    </a:srgbClr>
                  </a:outerShdw>
                </a:effectLst>
              </a:rPr>
              <a:t>   Ya se trabajo en la integración de ComuniCA con el CKEditor de ideas (la  evolución de webUNLP)  lo que ratifica su utilidad, en este caso, para incluir CAA tanto en el foro como en la mensajería.</a:t>
            </a:r>
          </a:p>
          <a:p>
            <a:pPr algn="just"/>
            <a:endParaRPr lang="es-ES" sz="2400" dirty="0" smtClean="0">
              <a:effectLst>
                <a:outerShdw blurRad="38100" dist="38100" dir="2700000" algn="tl">
                  <a:srgbClr val="000000">
                    <a:alpha val="43137"/>
                  </a:srgbClr>
                </a:outerShdw>
              </a:effectLst>
            </a:endParaRPr>
          </a:p>
          <a:p>
            <a:pPr algn="just"/>
            <a:r>
              <a:rPr lang="es-ES" sz="2400" dirty="0" smtClean="0">
                <a:effectLst>
                  <a:outerShdw blurRad="38100" dist="38100" dir="2700000" algn="tl">
                    <a:srgbClr val="000000">
                      <a:alpha val="43137"/>
                    </a:srgbClr>
                  </a:outerShdw>
                </a:effectLst>
              </a:rPr>
              <a:t>Como resumen, se ha desarrollado un componente de software que ha sido evaluado respecto de su usabilidad por expertos y lo han considerado un aporte de interés para ayudar a la comunicación de personas con necesidades complejas de comunicación. Las opiniones recogidas han dado lugar a mejoras y aún queda camino por recorrer. Se espera que ComuniCA sea un puente más para la comunicación entre las personas.</a:t>
            </a:r>
            <a:endParaRPr lang="es-ES" sz="2400" dirty="0">
              <a:effectLst>
                <a:outerShdw blurRad="38100" dist="38100" dir="2700000" algn="tl">
                  <a:srgbClr val="000000">
                    <a:alpha val="43137"/>
                  </a:srgbClr>
                </a:outerShdw>
              </a:effectLst>
            </a:endParaRPr>
          </a:p>
        </p:txBody>
      </p:sp>
      <p:sp>
        <p:nvSpPr>
          <p:cNvPr id="6" name="5 CuadroTexto"/>
          <p:cNvSpPr txBox="1"/>
          <p:nvPr/>
        </p:nvSpPr>
        <p:spPr>
          <a:xfrm>
            <a:off x="5364088" y="188640"/>
            <a:ext cx="3496022" cy="707886"/>
          </a:xfrm>
          <a:prstGeom prst="rect">
            <a:avLst/>
          </a:prstGeom>
          <a:noFill/>
        </p:spPr>
        <p:txBody>
          <a:bodyPr wrap="none" rtlCol="0">
            <a:spAutoFit/>
          </a:bodyPr>
          <a:lstStyle/>
          <a:p>
            <a:r>
              <a:rPr lang="es-ES" sz="4000" b="1" dirty="0" smtClean="0">
                <a:effectLst>
                  <a:outerShdw blurRad="38100" dist="38100" dir="2700000" algn="tl">
                    <a:srgbClr val="000000">
                      <a:alpha val="43137"/>
                    </a:srgbClr>
                  </a:outerShdw>
                </a:effectLst>
              </a:rPr>
              <a:t>CONCLUSIONES</a:t>
            </a:r>
            <a:endParaRPr lang="es-E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8000" b="-8000"/>
          </a:stretch>
        </a:blipFill>
        <a:effectLst/>
      </p:bgPr>
    </p:bg>
    <p:spTree>
      <p:nvGrpSpPr>
        <p:cNvPr id="1" name=""/>
        <p:cNvGrpSpPr/>
        <p:nvPr/>
      </p:nvGrpSpPr>
      <p:grpSpPr>
        <a:xfrm>
          <a:off x="0" y="0"/>
          <a:ext cx="0" cy="0"/>
          <a:chOff x="0" y="0"/>
          <a:chExt cx="0" cy="0"/>
        </a:xfrm>
      </p:grpSpPr>
      <p:sp>
        <p:nvSpPr>
          <p:cNvPr id="4" name="3 CuadroTexto"/>
          <p:cNvSpPr txBox="1"/>
          <p:nvPr/>
        </p:nvSpPr>
        <p:spPr>
          <a:xfrm>
            <a:off x="0" y="3140968"/>
            <a:ext cx="9144000" cy="738664"/>
          </a:xfrm>
          <a:prstGeom prst="rect">
            <a:avLst/>
          </a:prstGeom>
          <a:noFill/>
        </p:spPr>
        <p:txBody>
          <a:bodyPr wrap="square" rtlCol="0">
            <a:spAutoFit/>
          </a:bodyPr>
          <a:lstStyle/>
          <a:p>
            <a:pPr algn="ctr"/>
            <a:r>
              <a:rPr lang="es-ES" sz="2400" dirty="0" smtClean="0">
                <a:effectLst>
                  <a:outerShdw blurRad="38100" dist="38100" dir="2700000" algn="tl">
                    <a:srgbClr val="000000">
                      <a:alpha val="43137"/>
                    </a:srgbClr>
                  </a:outerShdw>
                </a:effectLst>
              </a:rPr>
              <a:t>Integrar ComuniCA a otras aplicaciones de comunicación</a:t>
            </a:r>
          </a:p>
          <a:p>
            <a:endParaRPr lang="es-ES" dirty="0"/>
          </a:p>
        </p:txBody>
      </p:sp>
      <p:sp>
        <p:nvSpPr>
          <p:cNvPr id="6" name="5 CuadroTexto"/>
          <p:cNvSpPr txBox="1"/>
          <p:nvPr/>
        </p:nvSpPr>
        <p:spPr>
          <a:xfrm>
            <a:off x="0" y="3068960"/>
            <a:ext cx="9144000" cy="738664"/>
          </a:xfrm>
          <a:prstGeom prst="rect">
            <a:avLst/>
          </a:prstGeom>
          <a:noFill/>
        </p:spPr>
        <p:txBody>
          <a:bodyPr wrap="square" rtlCol="0">
            <a:spAutoFit/>
          </a:bodyPr>
          <a:lstStyle/>
          <a:p>
            <a:pPr algn="ctr"/>
            <a:r>
              <a:rPr lang="es-ES" sz="2400" dirty="0" smtClean="0">
                <a:effectLst>
                  <a:outerShdw blurRad="38100" dist="38100" dir="2700000" algn="tl">
                    <a:srgbClr val="000000">
                      <a:alpha val="43137"/>
                    </a:srgbClr>
                  </a:outerShdw>
                </a:effectLst>
              </a:rPr>
              <a:t>Dotar a ComuniCA de la capacidad para personalizar su interfaz</a:t>
            </a:r>
          </a:p>
          <a:p>
            <a:endParaRPr lang="es-ES" dirty="0"/>
          </a:p>
        </p:txBody>
      </p:sp>
      <p:sp>
        <p:nvSpPr>
          <p:cNvPr id="7" name="6 CuadroTexto"/>
          <p:cNvSpPr txBox="1"/>
          <p:nvPr/>
        </p:nvSpPr>
        <p:spPr>
          <a:xfrm>
            <a:off x="0" y="3140968"/>
            <a:ext cx="9144000" cy="738664"/>
          </a:xfrm>
          <a:prstGeom prst="rect">
            <a:avLst/>
          </a:prstGeom>
          <a:noFill/>
        </p:spPr>
        <p:txBody>
          <a:bodyPr wrap="square" rtlCol="0">
            <a:spAutoFit/>
          </a:bodyPr>
          <a:lstStyle/>
          <a:p>
            <a:pPr algn="ctr"/>
            <a:r>
              <a:rPr lang="es-ES" sz="2400" dirty="0" smtClean="0">
                <a:effectLst>
                  <a:outerShdw blurRad="38100" dist="38100" dir="2700000" algn="tl">
                    <a:srgbClr val="000000">
                      <a:alpha val="43137"/>
                    </a:srgbClr>
                  </a:outerShdw>
                </a:effectLst>
              </a:rPr>
              <a:t>Dejar disponible la herramienta para uso de personas que la requieran</a:t>
            </a:r>
          </a:p>
          <a:p>
            <a:endParaRPr lang="es-ES" dirty="0"/>
          </a:p>
        </p:txBody>
      </p:sp>
      <p:sp>
        <p:nvSpPr>
          <p:cNvPr id="3" name="2 CuadroTexto"/>
          <p:cNvSpPr txBox="1"/>
          <p:nvPr/>
        </p:nvSpPr>
        <p:spPr>
          <a:xfrm>
            <a:off x="0" y="3068960"/>
            <a:ext cx="9144000" cy="1107996"/>
          </a:xfrm>
          <a:prstGeom prst="rect">
            <a:avLst/>
          </a:prstGeom>
          <a:noFill/>
        </p:spPr>
        <p:txBody>
          <a:bodyPr wrap="square" rtlCol="0">
            <a:spAutoFit/>
          </a:bodyPr>
          <a:lstStyle/>
          <a:p>
            <a:pPr algn="ctr"/>
            <a:r>
              <a:rPr lang="es-ES" sz="2400" dirty="0" smtClean="0">
                <a:effectLst>
                  <a:outerShdw blurRad="38100" dist="38100" dir="2700000" algn="tl">
                    <a:srgbClr val="000000">
                      <a:alpha val="43137"/>
                    </a:srgbClr>
                  </a:outerShdw>
                </a:effectLst>
              </a:rPr>
              <a:t>Incluir mejoras a partir de los testimonios recogidos en la fase de evaluación</a:t>
            </a:r>
          </a:p>
          <a:p>
            <a:endParaRPr lang="es-ES" dirty="0"/>
          </a:p>
        </p:txBody>
      </p:sp>
      <p:sp>
        <p:nvSpPr>
          <p:cNvPr id="5" name="4 CuadroTexto"/>
          <p:cNvSpPr txBox="1"/>
          <p:nvPr/>
        </p:nvSpPr>
        <p:spPr>
          <a:xfrm>
            <a:off x="0" y="3068960"/>
            <a:ext cx="9144000" cy="1107996"/>
          </a:xfrm>
          <a:prstGeom prst="rect">
            <a:avLst/>
          </a:prstGeom>
          <a:noFill/>
        </p:spPr>
        <p:txBody>
          <a:bodyPr wrap="square" rtlCol="0">
            <a:spAutoFit/>
          </a:bodyPr>
          <a:lstStyle/>
          <a:p>
            <a:pPr algn="ctr"/>
            <a:r>
              <a:rPr lang="es-ES" sz="2400" dirty="0" smtClean="0">
                <a:effectLst>
                  <a:outerShdw blurRad="38100" dist="38100" dir="2700000" algn="tl">
                    <a:srgbClr val="000000">
                      <a:alpha val="43137"/>
                    </a:srgbClr>
                  </a:outerShdw>
                </a:effectLst>
              </a:rPr>
              <a:t>Incorporar a ComuniCA la posibilidad de importar tableros de comunicación a partir de una funcionalidad propia</a:t>
            </a:r>
          </a:p>
          <a:p>
            <a:endParaRPr lang="es-ES" dirty="0"/>
          </a:p>
        </p:txBody>
      </p:sp>
      <p:sp>
        <p:nvSpPr>
          <p:cNvPr id="2" name="1 CuadroTexto"/>
          <p:cNvSpPr txBox="1"/>
          <p:nvPr/>
        </p:nvSpPr>
        <p:spPr>
          <a:xfrm>
            <a:off x="899592" y="2420888"/>
            <a:ext cx="7560840" cy="2677656"/>
          </a:xfrm>
          <a:prstGeom prst="rect">
            <a:avLst/>
          </a:prstGeom>
          <a:noFill/>
        </p:spPr>
        <p:txBody>
          <a:bodyPr wrap="square" rtlCol="0">
            <a:spAutoFit/>
          </a:bodyPr>
          <a:lstStyle/>
          <a:p>
            <a:endParaRPr lang="es-ES" dirty="0" smtClean="0"/>
          </a:p>
          <a:p>
            <a:r>
              <a:rPr lang="es-ES" dirty="0" smtClean="0"/>
              <a:t> </a:t>
            </a:r>
          </a:p>
          <a:p>
            <a:pPr algn="just"/>
            <a:endParaRPr lang="es-ES" sz="2400" dirty="0" smtClean="0">
              <a:effectLst>
                <a:outerShdw blurRad="38100" dist="38100" dir="2700000" algn="tl">
                  <a:srgbClr val="000000">
                    <a:alpha val="43137"/>
                  </a:srgbClr>
                </a:outerShdw>
              </a:effectLst>
            </a:endParaRPr>
          </a:p>
          <a:p>
            <a:pPr algn="just"/>
            <a:endParaRPr lang="es-ES" sz="2400" dirty="0" smtClean="0">
              <a:effectLst>
                <a:outerShdw blurRad="38100" dist="38100" dir="2700000" algn="tl">
                  <a:srgbClr val="000000">
                    <a:alpha val="43137"/>
                  </a:srgbClr>
                </a:outerShdw>
              </a:effectLst>
            </a:endParaRPr>
          </a:p>
          <a:p>
            <a:pPr algn="just"/>
            <a:endParaRPr lang="es-ES" sz="2400" dirty="0" smtClean="0">
              <a:effectLst>
                <a:outerShdw blurRad="38100" dist="38100" dir="2700000" algn="tl">
                  <a:srgbClr val="000000">
                    <a:alpha val="43137"/>
                  </a:srgbClr>
                </a:outerShdw>
              </a:effectLst>
            </a:endParaRPr>
          </a:p>
          <a:p>
            <a:pPr algn="just"/>
            <a:r>
              <a:rPr lang="es-ES" sz="2400" dirty="0" smtClean="0">
                <a:effectLst>
                  <a:outerShdw blurRad="38100" dist="38100" dir="2700000" algn="tl">
                    <a:srgbClr val="000000">
                      <a:alpha val="43137"/>
                    </a:srgbClr>
                  </a:outerShdw>
                </a:effectLst>
              </a:rPr>
              <a:t> </a:t>
            </a:r>
          </a:p>
          <a:p>
            <a:endParaRPr lang="es-ES" dirty="0" smtClean="0"/>
          </a:p>
          <a:p>
            <a:endParaRPr lang="es-ES" dirty="0"/>
          </a:p>
        </p:txBody>
      </p:sp>
      <p:sp>
        <p:nvSpPr>
          <p:cNvPr id="8" name="7 CuadroTexto"/>
          <p:cNvSpPr txBox="1"/>
          <p:nvPr/>
        </p:nvSpPr>
        <p:spPr>
          <a:xfrm>
            <a:off x="4355976" y="188640"/>
            <a:ext cx="4541821" cy="707886"/>
          </a:xfrm>
          <a:prstGeom prst="rect">
            <a:avLst/>
          </a:prstGeom>
          <a:noFill/>
        </p:spPr>
        <p:txBody>
          <a:bodyPr wrap="none" rtlCol="0">
            <a:spAutoFit/>
          </a:bodyPr>
          <a:lstStyle/>
          <a:p>
            <a:r>
              <a:rPr lang="es-ES" sz="4000" b="1" dirty="0" smtClean="0">
                <a:effectLst>
                  <a:outerShdw blurRad="38100" dist="38100" dir="2700000" algn="tl">
                    <a:srgbClr val="000000">
                      <a:alpha val="43137"/>
                    </a:srgbClr>
                  </a:outerShdw>
                </a:effectLst>
              </a:rPr>
              <a:t>TRABAJOS FUTUROS</a:t>
            </a:r>
            <a:endParaRPr lang="es-E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p:tgtEl>
                                          <p:spTgt spid="4">
                                            <p:txEl>
                                              <p:pRg st="0" end="0"/>
                                            </p:txEl>
                                          </p:spTgt>
                                        </p:tgtEl>
                                        <p:attrNameLst>
                                          <p:attrName>ppt_y</p:attrName>
                                        </p:attrNameLst>
                                      </p:cBhvr>
                                      <p:tavLst>
                                        <p:tav tm="0">
                                          <p:val>
                                            <p:strVal val="ppt_y"/>
                                          </p:val>
                                        </p:tav>
                                        <p:tav tm="100000">
                                          <p:val>
                                            <p:strVal val="1+ppt_h/2"/>
                                          </p:val>
                                        </p:tav>
                                      </p:tavLst>
                                    </p:anim>
                                    <p:set>
                                      <p:cBhvr>
                                        <p:cTn id="23" dur="1" fill="hold">
                                          <p:stCondLst>
                                            <p:cond delay="499"/>
                                          </p:stCondLst>
                                        </p:cTn>
                                        <p:tgtEl>
                                          <p:spTgt spid="4">
                                            <p:txEl>
                                              <p:pRg st="0" end="0"/>
                                            </p:txEl>
                                          </p:spTgt>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p:tgtEl>
                                          <p:spTgt spid="5">
                                            <p:txEl>
                                              <p:pRg st="0" end="0"/>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5">
                                            <p:txEl>
                                              <p:pRg st="0" end="0"/>
                                            </p:txEl>
                                          </p:spTgt>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6"/>
                                        </p:tgtEl>
                                        <p:attrNameLst>
                                          <p:attrName>ppt_x</p:attrName>
                                        </p:attrNameLst>
                                      </p:cBhvr>
                                      <p:tavLst>
                                        <p:tav tm="0">
                                          <p:val>
                                            <p:strVal val="ppt_x"/>
                                          </p:val>
                                        </p:tav>
                                        <p:tav tm="100000">
                                          <p:val>
                                            <p:strVal val="ppt_x"/>
                                          </p:val>
                                        </p:tav>
                                      </p:tavLst>
                                    </p:anim>
                                    <p:anim calcmode="lin" valueType="num">
                                      <p:cBhvr additive="base">
                                        <p:cTn id="42" dur="500"/>
                                        <p:tgtEl>
                                          <p:spTgt spid="6"/>
                                        </p:tgtEl>
                                        <p:attrNameLst>
                                          <p:attrName>ppt_y</p:attrName>
                                        </p:attrNameLst>
                                      </p:cBhvr>
                                      <p:tavLst>
                                        <p:tav tm="0">
                                          <p:val>
                                            <p:strVal val="ppt_y"/>
                                          </p:val>
                                        </p:tav>
                                        <p:tav tm="100000">
                                          <p:val>
                                            <p:strVal val="1+ppt_h/2"/>
                                          </p:val>
                                        </p:tav>
                                      </p:tavLst>
                                    </p:anim>
                                    <p:set>
                                      <p:cBhvr>
                                        <p:cTn id="43" dur="1" fill="hold">
                                          <p:stCondLst>
                                            <p:cond delay="499"/>
                                          </p:stCondLst>
                                        </p:cTn>
                                        <p:tgtEl>
                                          <p:spTgt spid="6"/>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6" grpId="1"/>
      <p:bldP spid="7" grpId="0"/>
      <p:bldP spid="3" grpId="0"/>
      <p:bldP spid="3" grpId="1"/>
      <p:bldP spid="5"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bg2">
                <a:shade val="45000"/>
                <a:satMod val="135000"/>
              </a:schemeClr>
              <a:prstClr val="white"/>
            </a:duotone>
            <a:lum bright="-40000" contrast="50000"/>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332656"/>
            <a:ext cx="7772400" cy="1470025"/>
          </a:xfrm>
        </p:spPr>
        <p:txBody>
          <a:bodyPr>
            <a:noAutofit/>
          </a:bodyPr>
          <a:lstStyle/>
          <a:p>
            <a:r>
              <a:rPr lang="es-AR" sz="3200" b="1" dirty="0">
                <a:effectLst>
                  <a:outerShdw blurRad="38100" dist="38100" dir="2700000" algn="tl">
                    <a:srgbClr val="000000">
                      <a:alpha val="43137"/>
                    </a:srgbClr>
                  </a:outerShdw>
                </a:effectLst>
              </a:rPr>
              <a:t>ComuniCA: un componente de software para la escritura de mensajes de </a:t>
            </a:r>
            <a:r>
              <a:rPr lang="es-AR" sz="3200" b="1" dirty="0" smtClean="0">
                <a:effectLst>
                  <a:outerShdw blurRad="38100" dist="38100" dir="2700000" algn="tl">
                    <a:srgbClr val="000000">
                      <a:alpha val="43137"/>
                    </a:srgbClr>
                  </a:outerShdw>
                </a:effectLst>
              </a:rPr>
              <a:t>comunicación aumentativa en espacios web</a:t>
            </a:r>
            <a:endParaRPr lang="es-ES" sz="32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0" y="2924944"/>
            <a:ext cx="9144000" cy="550912"/>
          </a:xfrm>
        </p:spPr>
        <p:txBody>
          <a:bodyPr>
            <a:noAutofit/>
          </a:bodyPr>
          <a:lstStyle/>
          <a:p>
            <a:r>
              <a:rPr lang="es-AR" b="1" dirty="0" smtClean="0">
                <a:solidFill>
                  <a:schemeClr val="accent2"/>
                </a:solidFill>
                <a:effectLst>
                  <a:outerShdw blurRad="38100" dist="38100" dir="2700000" algn="tl">
                    <a:srgbClr val="000000">
                      <a:alpha val="43137"/>
                    </a:srgbClr>
                  </a:outerShdw>
                </a:effectLst>
              </a:rPr>
              <a:t>¡ MUCHAS GRACIAS !</a:t>
            </a:r>
            <a:endParaRPr lang="es-ES" dirty="0">
              <a:solidFill>
                <a:schemeClr val="tx1"/>
              </a:solidFill>
              <a:effectLst>
                <a:outerShdw blurRad="38100" dist="38100" dir="2700000" algn="tl">
                  <a:srgbClr val="000000">
                    <a:alpha val="43137"/>
                  </a:srgbClr>
                </a:outerShdw>
              </a:effectLst>
            </a:endParaRPr>
          </a:p>
        </p:txBody>
      </p:sp>
      <p:sp>
        <p:nvSpPr>
          <p:cNvPr id="6" name="5 CuadroTexto"/>
          <p:cNvSpPr txBox="1"/>
          <p:nvPr/>
        </p:nvSpPr>
        <p:spPr>
          <a:xfrm>
            <a:off x="3131840" y="3717032"/>
            <a:ext cx="5112568" cy="369332"/>
          </a:xfrm>
          <a:prstGeom prst="rect">
            <a:avLst/>
          </a:prstGeom>
          <a:noFill/>
        </p:spPr>
        <p:txBody>
          <a:bodyPr wrap="square" rtlCol="0">
            <a:spAutoFit/>
          </a:bodyPr>
          <a:lstStyle/>
          <a:p>
            <a:endParaRPr lang="es-ES" dirty="0"/>
          </a:p>
        </p:txBody>
      </p:sp>
      <p:sp>
        <p:nvSpPr>
          <p:cNvPr id="8" name="7 CuadroTexto"/>
          <p:cNvSpPr txBox="1"/>
          <p:nvPr/>
        </p:nvSpPr>
        <p:spPr>
          <a:xfrm>
            <a:off x="0" y="2996952"/>
            <a:ext cx="9144000" cy="861774"/>
          </a:xfrm>
          <a:prstGeom prst="rect">
            <a:avLst/>
          </a:prstGeom>
          <a:noFill/>
        </p:spPr>
        <p:txBody>
          <a:bodyPr wrap="square" rtlCol="0">
            <a:spAutoFit/>
          </a:bodyPr>
          <a:lstStyle/>
          <a:p>
            <a:pPr algn="ctr"/>
            <a:r>
              <a:rPr lang="es-ES" sz="3200" b="1" dirty="0" smtClean="0">
                <a:solidFill>
                  <a:schemeClr val="accent2"/>
                </a:solidFill>
                <a:effectLst>
                  <a:outerShdw blurRad="38100" dist="38100" dir="2700000" algn="tl">
                    <a:srgbClr val="000000">
                      <a:alpha val="43137"/>
                    </a:srgbClr>
                  </a:outerShdw>
                </a:effectLst>
              </a:rPr>
              <a:t>¿ PREGUNTAS ?</a:t>
            </a:r>
            <a:endParaRPr lang="es-ES" sz="3200" dirty="0" smtClean="0">
              <a:effectLst>
                <a:outerShdw blurRad="38100" dist="38100" dir="2700000" algn="tl">
                  <a:srgbClr val="000000">
                    <a:alpha val="43137"/>
                  </a:srgbClr>
                </a:outerShdw>
              </a:effectLst>
            </a:endParaRP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1000"/>
                                        <p:tgtEl>
                                          <p:spTgt spid="3">
                                            <p:txEl>
                                              <p:pRg st="0" end="0"/>
                                            </p:txEl>
                                          </p:spTgt>
                                        </p:tgtEl>
                                      </p:cBhvr>
                                    </p:animEffect>
                                    <p:set>
                                      <p:cBhvr>
                                        <p:cTn id="7" dur="1" fill="hold">
                                          <p:stCondLst>
                                            <p:cond delay="999"/>
                                          </p:stCondLst>
                                        </p:cTn>
                                        <p:tgtEl>
                                          <p:spTgt spid="3">
                                            <p:txEl>
                                              <p:pRg st="0" end="0"/>
                                            </p:txEl>
                                          </p:spTgt>
                                        </p:tgtEl>
                                        <p:attrNameLst>
                                          <p:attrName>style.visibility</p:attrName>
                                        </p:attrNameLst>
                                      </p:cBhvr>
                                      <p:to>
                                        <p:strVal val="hidden"/>
                                      </p:to>
                                    </p:set>
                                  </p:childTnLst>
                                </p:cTn>
                              </p:par>
                            </p:childTnLst>
                          </p:cTn>
                        </p:par>
                        <p:par>
                          <p:cTn id="8" fill="hold">
                            <p:stCondLst>
                              <p:cond delay="30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0000"/>
          </a:stretch>
        </a:blipFill>
        <a:effectLst/>
      </p:bgPr>
    </p:bg>
    <p:spTree>
      <p:nvGrpSpPr>
        <p:cNvPr id="1" name=""/>
        <p:cNvGrpSpPr/>
        <p:nvPr/>
      </p:nvGrpSpPr>
      <p:grpSpPr>
        <a:xfrm>
          <a:off x="0" y="0"/>
          <a:ext cx="0" cy="0"/>
          <a:chOff x="0" y="0"/>
          <a:chExt cx="0" cy="0"/>
        </a:xfrm>
      </p:grpSpPr>
      <p:pic>
        <p:nvPicPr>
          <p:cNvPr id="7" name="6 Imagen" descr="comunicacion.png"/>
          <p:cNvPicPr>
            <a:picLocks noChangeAspect="1"/>
          </p:cNvPicPr>
          <p:nvPr/>
        </p:nvPicPr>
        <p:blipFill>
          <a:blip r:embed="rId3" cstate="print"/>
          <a:stretch>
            <a:fillRect/>
          </a:stretch>
        </p:blipFill>
        <p:spPr>
          <a:xfrm>
            <a:off x="6915150" y="4810125"/>
            <a:ext cx="2228850" cy="2047875"/>
          </a:xfrm>
          <a:prstGeom prst="rect">
            <a:avLst/>
          </a:prstGeom>
          <a:noFill/>
        </p:spPr>
      </p:pic>
      <p:pic>
        <p:nvPicPr>
          <p:cNvPr id="6" name="5 Imagen" descr="pictogramas.png"/>
          <p:cNvPicPr>
            <a:picLocks noChangeAspect="1"/>
          </p:cNvPicPr>
          <p:nvPr/>
        </p:nvPicPr>
        <p:blipFill>
          <a:blip r:embed="rId4" cstate="print"/>
          <a:stretch>
            <a:fillRect/>
          </a:stretch>
        </p:blipFill>
        <p:spPr>
          <a:xfrm>
            <a:off x="179512" y="620688"/>
            <a:ext cx="1904762" cy="1904762"/>
          </a:xfrm>
          <a:prstGeom prst="rect">
            <a:avLst/>
          </a:prstGeom>
        </p:spPr>
      </p:pic>
      <p:sp>
        <p:nvSpPr>
          <p:cNvPr id="8" name="7 CuadroTexto"/>
          <p:cNvSpPr txBox="1"/>
          <p:nvPr/>
        </p:nvSpPr>
        <p:spPr>
          <a:xfrm>
            <a:off x="2987824" y="548680"/>
            <a:ext cx="4680520" cy="369332"/>
          </a:xfrm>
          <a:prstGeom prst="rect">
            <a:avLst/>
          </a:prstGeom>
          <a:noFill/>
        </p:spPr>
        <p:txBody>
          <a:bodyPr wrap="square" rtlCol="0">
            <a:spAutoFit/>
          </a:bodyPr>
          <a:lstStyle/>
          <a:p>
            <a:endParaRPr lang="es-ES" dirty="0"/>
          </a:p>
        </p:txBody>
      </p:sp>
      <p:sp>
        <p:nvSpPr>
          <p:cNvPr id="9" name="8 CuadroTexto"/>
          <p:cNvSpPr txBox="1"/>
          <p:nvPr/>
        </p:nvSpPr>
        <p:spPr>
          <a:xfrm>
            <a:off x="2123728" y="908720"/>
            <a:ext cx="6768752" cy="923330"/>
          </a:xfrm>
          <a:prstGeom prst="rect">
            <a:avLst/>
          </a:prstGeom>
          <a:noFill/>
          <a:ln>
            <a:noFill/>
          </a:ln>
        </p:spPr>
        <p:txBody>
          <a:bodyPr wrap="square" rtlCol="0">
            <a:spAutoFit/>
          </a:bodyPr>
          <a:lstStyle/>
          <a:p>
            <a:pPr algn="just"/>
            <a:r>
              <a:rPr lang="es-ES" dirty="0" smtClean="0"/>
              <a:t>Existen editores para crear tableros que contienen elementos visuales, auditivos o de control de entorno, e intérpretes  que permiten usar estos tableros de comunicación </a:t>
            </a:r>
            <a:endParaRPr lang="es-ES" dirty="0"/>
          </a:p>
        </p:txBody>
      </p:sp>
      <p:sp>
        <p:nvSpPr>
          <p:cNvPr id="10" name="9 CuadroTexto"/>
          <p:cNvSpPr txBox="1"/>
          <p:nvPr/>
        </p:nvSpPr>
        <p:spPr>
          <a:xfrm>
            <a:off x="683568" y="5373216"/>
            <a:ext cx="6192688" cy="923330"/>
          </a:xfrm>
          <a:prstGeom prst="rect">
            <a:avLst/>
          </a:prstGeom>
          <a:noFill/>
          <a:ln>
            <a:noFill/>
          </a:ln>
        </p:spPr>
        <p:txBody>
          <a:bodyPr wrap="square" rtlCol="0">
            <a:spAutoFit/>
          </a:bodyPr>
          <a:lstStyle/>
          <a:p>
            <a:pPr algn="just"/>
            <a:r>
              <a:rPr lang="es-ES" dirty="0" smtClean="0"/>
              <a:t>Existen espacios web vinculados a la socialización y producción de contenidos en general donde el usuario puede leer y escribir mensajes </a:t>
            </a:r>
            <a:endParaRPr lang="es-ES" dirty="0"/>
          </a:p>
        </p:txBody>
      </p:sp>
      <p:sp>
        <p:nvSpPr>
          <p:cNvPr id="11" name="10 CuadroTexto"/>
          <p:cNvSpPr txBox="1"/>
          <p:nvPr/>
        </p:nvSpPr>
        <p:spPr>
          <a:xfrm>
            <a:off x="1619672" y="3140968"/>
            <a:ext cx="5904657" cy="1200329"/>
          </a:xfrm>
          <a:prstGeom prst="rect">
            <a:avLst/>
          </a:prstGeom>
          <a:noFill/>
          <a:ln>
            <a:noFill/>
          </a:ln>
        </p:spPr>
        <p:txBody>
          <a:bodyPr wrap="square" rtlCol="0">
            <a:spAutoFit/>
          </a:bodyPr>
          <a:lstStyle/>
          <a:p>
            <a:pPr algn="just"/>
            <a:r>
              <a:rPr lang="es-ES" dirty="0" smtClean="0">
                <a:effectLst>
                  <a:outerShdw blurRad="38100" dist="38100" dir="2700000" algn="tl">
                    <a:srgbClr val="000000">
                      <a:alpha val="43137"/>
                    </a:srgbClr>
                  </a:outerShdw>
                </a:effectLst>
              </a:rPr>
              <a:t>Este trabajo propone la integración de estas funcionalidades, por lo que se considera fundamental dotar de posibilidades de escritura con tableros de comunicación aumentativa y alternativas a estos espacios web. </a:t>
            </a:r>
            <a:endParaRPr lang="es-ES" dirty="0">
              <a:effectLst>
                <a:outerShdw blurRad="38100" dist="38100" dir="2700000" algn="tl">
                  <a:srgbClr val="000000">
                    <a:alpha val="43137"/>
                  </a:srgbClr>
                </a:outerShdw>
              </a:effectLst>
            </a:endParaRPr>
          </a:p>
        </p:txBody>
      </p:sp>
      <p:sp>
        <p:nvSpPr>
          <p:cNvPr id="12" name="11 CuadroTexto"/>
          <p:cNvSpPr txBox="1"/>
          <p:nvPr/>
        </p:nvSpPr>
        <p:spPr>
          <a:xfrm>
            <a:off x="6516216" y="188640"/>
            <a:ext cx="2463688" cy="584775"/>
          </a:xfrm>
          <a:prstGeom prst="rect">
            <a:avLst/>
          </a:prstGeom>
          <a:noFill/>
        </p:spPr>
        <p:txBody>
          <a:bodyPr wrap="none" rtlCol="0">
            <a:spAutoFit/>
          </a:bodyPr>
          <a:lstStyle/>
          <a:p>
            <a:r>
              <a:rPr lang="es-ES" sz="3200" b="1" dirty="0" smtClean="0">
                <a:effectLst>
                  <a:outerShdw blurRad="38100" dist="38100" dir="2700000" algn="tl">
                    <a:srgbClr val="000000">
                      <a:alpha val="43137"/>
                    </a:srgbClr>
                  </a:outerShdw>
                </a:effectLst>
              </a:rPr>
              <a:t>MOTIVACION</a:t>
            </a:r>
            <a:endParaRPr lang="es-ES" sz="32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par>
                          <p:cTn id="16" fill="hold">
                            <p:stCondLst>
                              <p:cond delay="1500"/>
                            </p:stCondLst>
                            <p:childTnLst>
                              <p:par>
                                <p:cTn id="17" presetID="6" presetClass="emph" presetSubtype="0" fill="hold" grpId="1" nodeType="afterEffect">
                                  <p:stCondLst>
                                    <p:cond delay="0"/>
                                  </p:stCondLst>
                                  <p:childTnLst>
                                    <p:animScale>
                                      <p:cBhvr>
                                        <p:cTn id="1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51520" y="188640"/>
            <a:ext cx="3678636" cy="1015663"/>
          </a:xfrm>
          <a:prstGeom prst="rect">
            <a:avLst/>
          </a:prstGeom>
          <a:noFill/>
        </p:spPr>
        <p:txBody>
          <a:bodyPr wrap="none" rtlCol="0">
            <a:spAutoFit/>
          </a:bodyPr>
          <a:lstStyle/>
          <a:p>
            <a:r>
              <a:rPr lang="es-ES" sz="6000" b="1" dirty="0" smtClean="0">
                <a:solidFill>
                  <a:srgbClr val="C00000"/>
                </a:solidFill>
                <a:effectLst>
                  <a:outerShdw blurRad="38100" dist="38100" dir="2700000" algn="tl">
                    <a:srgbClr val="000000">
                      <a:alpha val="43137"/>
                    </a:srgbClr>
                  </a:outerShdw>
                </a:effectLst>
              </a:rPr>
              <a:t>OBJETIVOS</a:t>
            </a:r>
            <a:endParaRPr lang="es-ES" sz="60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duotone>
              <a:schemeClr val="bg2">
                <a:shade val="45000"/>
                <a:satMod val="135000"/>
              </a:schemeClr>
              <a:prstClr val="white"/>
            </a:duotone>
            <a:lum bright="-40000" contrast="50000"/>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80928"/>
            <a:ext cx="8229600" cy="1143000"/>
          </a:xfrm>
        </p:spPr>
        <p:txBody>
          <a:bodyPr/>
          <a:lstStyle/>
          <a:p>
            <a:r>
              <a:rPr lang="es-ES" b="1" dirty="0" smtClean="0"/>
              <a:t>OBJETIVOS</a:t>
            </a:r>
            <a:endParaRPr lang="es-ES" b="1" dirty="0"/>
          </a:p>
        </p:txBody>
      </p:sp>
      <p:sp>
        <p:nvSpPr>
          <p:cNvPr id="3" name="2 Marcador de contenido"/>
          <p:cNvSpPr>
            <a:spLocks noGrp="1"/>
          </p:cNvSpPr>
          <p:nvPr>
            <p:ph idx="1"/>
          </p:nvPr>
        </p:nvSpPr>
        <p:spPr>
          <a:xfrm>
            <a:off x="0" y="2564904"/>
            <a:ext cx="9144000" cy="1972816"/>
          </a:xfrm>
        </p:spPr>
        <p:txBody>
          <a:bodyPr>
            <a:normAutofit/>
          </a:bodyPr>
          <a:lstStyle/>
          <a:p>
            <a:pPr algn="ctr">
              <a:buNone/>
            </a:pPr>
            <a:r>
              <a:rPr lang="es-ES" dirty="0" smtClean="0">
                <a:effectLst>
                  <a:outerShdw blurRad="38100" dist="38100" dir="2700000" algn="tl">
                    <a:srgbClr val="000000">
                      <a:alpha val="43137"/>
                    </a:srgbClr>
                  </a:outerShdw>
                </a:effectLst>
              </a:rPr>
              <a:t>Investigar e implementar la integración de funcionalidades para la escritura en espacios web a partir de tableros de comunicación aumentativa </a:t>
            </a:r>
            <a:endParaRPr lang="es-ES" dirty="0">
              <a:effectLst>
                <a:outerShdw blurRad="38100" dist="38100" dir="2700000" algn="tl">
                  <a:srgbClr val="000000">
                    <a:alpha val="43137"/>
                  </a:srgbClr>
                </a:outerShdw>
              </a:effectLst>
            </a:endParaRPr>
          </a:p>
        </p:txBody>
      </p:sp>
      <p:sp>
        <p:nvSpPr>
          <p:cNvPr id="4" name="3 CuadroTexto"/>
          <p:cNvSpPr txBox="1"/>
          <p:nvPr/>
        </p:nvSpPr>
        <p:spPr>
          <a:xfrm>
            <a:off x="1187624" y="1628800"/>
            <a:ext cx="2470997" cy="461665"/>
          </a:xfrm>
          <a:prstGeom prst="rect">
            <a:avLst/>
          </a:prstGeom>
          <a:noFill/>
        </p:spPr>
        <p:txBody>
          <a:bodyPr wrap="none" rtlCol="0">
            <a:spAutoFit/>
          </a:bodyPr>
          <a:lstStyle/>
          <a:p>
            <a:r>
              <a:rPr lang="es-ES" sz="2400" u="sng" dirty="0" smtClean="0">
                <a:effectLst>
                  <a:outerShdw blurRad="38100" dist="38100" dir="2700000" algn="tl">
                    <a:srgbClr val="000000">
                      <a:alpha val="43137"/>
                    </a:srgbClr>
                  </a:outerShdw>
                </a:effectLst>
              </a:rPr>
              <a:t>Conceptos de CAA</a:t>
            </a:r>
            <a:endParaRPr lang="es-ES" sz="2400" u="sng" dirty="0">
              <a:effectLst>
                <a:outerShdw blurRad="38100" dist="38100" dir="2700000" algn="tl">
                  <a:srgbClr val="000000">
                    <a:alpha val="43137"/>
                  </a:srgbClr>
                </a:outerShdw>
              </a:effectLst>
            </a:endParaRPr>
          </a:p>
        </p:txBody>
      </p:sp>
      <p:sp>
        <p:nvSpPr>
          <p:cNvPr id="5" name="4 CuadroTexto"/>
          <p:cNvSpPr txBox="1"/>
          <p:nvPr/>
        </p:nvSpPr>
        <p:spPr>
          <a:xfrm>
            <a:off x="5364088" y="1628800"/>
            <a:ext cx="2742033" cy="461665"/>
          </a:xfrm>
          <a:prstGeom prst="rect">
            <a:avLst/>
          </a:prstGeom>
          <a:noFill/>
        </p:spPr>
        <p:txBody>
          <a:bodyPr wrap="none" rtlCol="0">
            <a:spAutoFit/>
          </a:bodyPr>
          <a:lstStyle/>
          <a:p>
            <a:r>
              <a:rPr lang="es-ES" sz="2400" u="sng" dirty="0" smtClean="0">
                <a:effectLst>
                  <a:outerShdw blurRad="38100" dist="38100" dir="2700000" algn="tl">
                    <a:srgbClr val="000000">
                      <a:alpha val="43137"/>
                    </a:srgbClr>
                  </a:outerShdw>
                </a:effectLst>
              </a:rPr>
              <a:t>Editores de tableros </a:t>
            </a:r>
            <a:endParaRPr lang="es-ES" sz="2400" u="sng" dirty="0">
              <a:effectLst>
                <a:outerShdw blurRad="38100" dist="38100" dir="2700000" algn="tl">
                  <a:srgbClr val="000000">
                    <a:alpha val="43137"/>
                  </a:srgbClr>
                </a:outerShdw>
              </a:effectLst>
            </a:endParaRPr>
          </a:p>
        </p:txBody>
      </p:sp>
      <p:sp>
        <p:nvSpPr>
          <p:cNvPr id="6" name="5 CuadroTexto"/>
          <p:cNvSpPr txBox="1"/>
          <p:nvPr/>
        </p:nvSpPr>
        <p:spPr>
          <a:xfrm>
            <a:off x="3059832" y="4653136"/>
            <a:ext cx="3299173" cy="461665"/>
          </a:xfrm>
          <a:prstGeom prst="rect">
            <a:avLst/>
          </a:prstGeom>
          <a:noFill/>
        </p:spPr>
        <p:txBody>
          <a:bodyPr wrap="none" rtlCol="0">
            <a:spAutoFit/>
          </a:bodyPr>
          <a:lstStyle/>
          <a:p>
            <a:r>
              <a:rPr lang="es-ES" sz="2400" u="sng" dirty="0" smtClean="0">
                <a:effectLst>
                  <a:outerShdw blurRad="38100" dist="38100" dir="2700000" algn="tl">
                    <a:srgbClr val="000000">
                      <a:alpha val="43137"/>
                    </a:srgbClr>
                  </a:outerShdw>
                </a:effectLst>
              </a:rPr>
              <a:t>Desarrollo de ComuniCA </a:t>
            </a:r>
            <a:endParaRPr lang="es-ES" sz="2400" u="sng" dirty="0">
              <a:effectLst>
                <a:outerShdw blurRad="38100" dist="38100" dir="2700000" algn="tl">
                  <a:srgbClr val="000000">
                    <a:alpha val="43137"/>
                  </a:srgbClr>
                </a:outerShdw>
              </a:effectLst>
            </a:endParaRPr>
          </a:p>
        </p:txBody>
      </p:sp>
      <p:sp>
        <p:nvSpPr>
          <p:cNvPr id="7" name="6 CuadroTexto"/>
          <p:cNvSpPr txBox="1"/>
          <p:nvPr/>
        </p:nvSpPr>
        <p:spPr>
          <a:xfrm>
            <a:off x="5436096" y="5661248"/>
            <a:ext cx="3320011" cy="461665"/>
          </a:xfrm>
          <a:prstGeom prst="rect">
            <a:avLst/>
          </a:prstGeom>
          <a:noFill/>
        </p:spPr>
        <p:txBody>
          <a:bodyPr wrap="none" rtlCol="0">
            <a:spAutoFit/>
          </a:bodyPr>
          <a:lstStyle/>
          <a:p>
            <a:r>
              <a:rPr lang="es-ES" sz="2400" u="sng" dirty="0" smtClean="0">
                <a:effectLst>
                  <a:outerShdw blurRad="38100" dist="38100" dir="2700000" algn="tl">
                    <a:srgbClr val="000000">
                      <a:alpha val="43137"/>
                    </a:srgbClr>
                  </a:outerShdw>
                </a:effectLst>
              </a:rPr>
              <a:t>Integracion con CKEditor </a:t>
            </a:r>
            <a:endParaRPr lang="es-ES" sz="2400" u="sng" dirty="0">
              <a:effectLst>
                <a:outerShdw blurRad="38100" dist="38100" dir="2700000" algn="tl">
                  <a:srgbClr val="000000">
                    <a:alpha val="43137"/>
                  </a:srgbClr>
                </a:outerShdw>
              </a:effectLst>
            </a:endParaRPr>
          </a:p>
        </p:txBody>
      </p:sp>
      <p:sp>
        <p:nvSpPr>
          <p:cNvPr id="8" name="7 CuadroTexto"/>
          <p:cNvSpPr txBox="1"/>
          <p:nvPr/>
        </p:nvSpPr>
        <p:spPr>
          <a:xfrm>
            <a:off x="395536" y="5661248"/>
            <a:ext cx="3528392" cy="461665"/>
          </a:xfrm>
          <a:prstGeom prst="rect">
            <a:avLst/>
          </a:prstGeom>
          <a:noFill/>
        </p:spPr>
        <p:txBody>
          <a:bodyPr wrap="square" rtlCol="0">
            <a:spAutoFit/>
          </a:bodyPr>
          <a:lstStyle/>
          <a:p>
            <a:r>
              <a:rPr lang="es-ES" sz="2400" u="sng" dirty="0" smtClean="0">
                <a:effectLst>
                  <a:outerShdw blurRad="38100" dist="38100" dir="2700000" algn="tl">
                    <a:srgbClr val="000000">
                      <a:alpha val="43137"/>
                    </a:srgbClr>
                  </a:outerShdw>
                </a:effectLst>
              </a:rPr>
              <a:t>Integración con Facebook </a:t>
            </a:r>
            <a:endParaRPr lang="es-ES" sz="24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0.00122 1.11111E-6 L -0.00122 -0.33333 " pathEditMode="relative" rAng="0" ptsTypes="AA">
                                      <p:cBhvr>
                                        <p:cTn id="6" dur="2000" fill="hold"/>
                                        <p:tgtEl>
                                          <p:spTgt spid="2"/>
                                        </p:tgtEl>
                                        <p:attrNameLst>
                                          <p:attrName>ppt_x</p:attrName>
                                          <p:attrName>ppt_y</p:attrName>
                                        </p:attrNameLst>
                                      </p:cBhvr>
                                      <p:rCtr x="0" y="-167"/>
                                    </p:animMotion>
                                  </p:childTnLst>
                                </p:cTn>
                              </p:par>
                            </p:childTnLst>
                          </p:cTn>
                        </p:par>
                        <p:par>
                          <p:cTn id="7" fill="hold">
                            <p:stCondLst>
                              <p:cond delay="2000"/>
                            </p:stCondLst>
                            <p:childTnLst>
                              <p:par>
                                <p:cTn id="8" presetID="4" presetClass="entr" presetSubtype="16"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par>
                          <p:cTn id="11" fill="hold">
                            <p:stCondLst>
                              <p:cond delay="25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1"/>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251520" y="188640"/>
            <a:ext cx="5673733" cy="1015663"/>
          </a:xfrm>
          <a:prstGeom prst="rect">
            <a:avLst/>
          </a:prstGeom>
          <a:noFill/>
        </p:spPr>
        <p:txBody>
          <a:bodyPr wrap="none" rtlCol="0">
            <a:spAutoFit/>
          </a:bodyPr>
          <a:lstStyle/>
          <a:p>
            <a:r>
              <a:rPr lang="es-ES" sz="6000" b="1" dirty="0" smtClean="0">
                <a:solidFill>
                  <a:srgbClr val="C00000"/>
                </a:solidFill>
                <a:effectLst>
                  <a:outerShdw blurRad="38100" dist="38100" dir="2700000" algn="tl">
                    <a:srgbClr val="000000">
                      <a:alpha val="43137"/>
                    </a:srgbClr>
                  </a:outerShdw>
                </a:effectLst>
              </a:rPr>
              <a:t>MARCO TEORICO</a:t>
            </a:r>
            <a:endParaRPr lang="es-ES" sz="60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7000"/>
          </a:stretch>
        </a:blip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sp>
        <p:nvSpPr>
          <p:cNvPr id="4" name="3 CuadroTexto"/>
          <p:cNvSpPr txBox="1"/>
          <p:nvPr/>
        </p:nvSpPr>
        <p:spPr>
          <a:xfrm>
            <a:off x="2771800" y="2060848"/>
            <a:ext cx="3960440" cy="707886"/>
          </a:xfrm>
          <a:prstGeom prst="rect">
            <a:avLst/>
          </a:prstGeom>
          <a:noFill/>
        </p:spPr>
        <p:txBody>
          <a:bodyPr wrap="square" rtlCol="0">
            <a:spAutoFit/>
          </a:bodyPr>
          <a:lstStyle/>
          <a:p>
            <a:r>
              <a:rPr lang="es-ES" sz="4000" b="1" dirty="0" smtClean="0">
                <a:solidFill>
                  <a:schemeClr val="accent6"/>
                </a:solidFill>
                <a:effectLst>
                  <a:outerShdw blurRad="38100" dist="38100" dir="2700000" algn="tl">
                    <a:srgbClr val="000000">
                      <a:alpha val="43137"/>
                    </a:srgbClr>
                  </a:outerShdw>
                </a:effectLst>
              </a:rPr>
              <a:t>COMUNICACION</a:t>
            </a:r>
            <a:endParaRPr lang="es-ES" sz="4000" b="1" dirty="0">
              <a:solidFill>
                <a:schemeClr val="accent6"/>
              </a:solidFill>
              <a:effectLst>
                <a:outerShdw blurRad="38100" dist="38100" dir="2700000" algn="tl">
                  <a:srgbClr val="000000">
                    <a:alpha val="43137"/>
                  </a:srgbClr>
                </a:outerShdw>
              </a:effectLst>
            </a:endParaRPr>
          </a:p>
        </p:txBody>
      </p:sp>
      <p:graphicFrame>
        <p:nvGraphicFramePr>
          <p:cNvPr id="5" name="4 Diagrama"/>
          <p:cNvGraphicFramePr/>
          <p:nvPr/>
        </p:nvGraphicFramePr>
        <p:xfrm>
          <a:off x="1475656" y="279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80426CE4-AA10-47FC-8494-73917EAADF2D}"/>
                                            </p:graphicEl>
                                          </p:spTgt>
                                        </p:tgtEl>
                                        <p:attrNameLst>
                                          <p:attrName>style.visibility</p:attrName>
                                        </p:attrNameLst>
                                      </p:cBhvr>
                                      <p:to>
                                        <p:strVal val="visible"/>
                                      </p:to>
                                    </p:set>
                                  </p:childTnLst>
                                </p:cTn>
                              </p:par>
                            </p:childTnLst>
                          </p:cTn>
                        </p:par>
                        <p:par>
                          <p:cTn id="7" fill="hold">
                            <p:stCondLst>
                              <p:cond delay="0"/>
                            </p:stCondLst>
                            <p:childTnLst>
                              <p:par>
                                <p:cTn id="8" presetID="1" presetClass="emph" presetSubtype="2" fill="hold" grpId="0" nodeType="afterEffect">
                                  <p:stCondLst>
                                    <p:cond delay="0"/>
                                  </p:stCondLst>
                                  <p:childTnLst>
                                    <p:animClr clrSpc="rgb">
                                      <p:cBhvr>
                                        <p:cTn id="9" dur="2000" fill="hold"/>
                                        <p:tgtEl>
                                          <p:spTgt spid="5">
                                            <p:graphicEl>
                                              <a:dgm id="{71F67567-CB26-4234-B708-27338E707F7B}"/>
                                            </p:graphicEl>
                                          </p:spTgt>
                                        </p:tgtEl>
                                        <p:attrNameLst>
                                          <p:attrName>fillcolor</p:attrName>
                                        </p:attrNameLst>
                                      </p:cBhvr>
                                      <p:to>
                                        <a:srgbClr val="FFFF00"/>
                                      </p:to>
                                    </p:animClr>
                                    <p:set>
                                      <p:cBhvr>
                                        <p:cTn id="10" dur="2000" fill="hold"/>
                                        <p:tgtEl>
                                          <p:spTgt spid="5">
                                            <p:graphicEl>
                                              <a:dgm id="{71F67567-CB26-4234-B708-27338E707F7B}"/>
                                            </p:graphicEl>
                                          </p:spTgt>
                                        </p:tgtEl>
                                        <p:attrNameLst>
                                          <p:attrName>fill.type</p:attrName>
                                        </p:attrNameLst>
                                      </p:cBhvr>
                                      <p:to>
                                        <p:strVal val="solid"/>
                                      </p:to>
                                    </p:set>
                                    <p:set>
                                      <p:cBhvr>
                                        <p:cTn id="11" dur="2000" fill="hold"/>
                                        <p:tgtEl>
                                          <p:spTgt spid="5">
                                            <p:graphicEl>
                                              <a:dgm id="{71F67567-CB26-4234-B708-27338E707F7B}"/>
                                            </p:graphicEl>
                                          </p:spTgt>
                                        </p:tgtEl>
                                        <p:attrNameLst>
                                          <p:attrName>fill.on</p:attrName>
                                        </p:attrNameLst>
                                      </p:cBhvr>
                                      <p:to>
                                        <p:strVal val="true"/>
                                      </p:to>
                                    </p:set>
                                  </p:childTnLst>
                                </p:cTn>
                              </p:par>
                            </p:childTnLst>
                          </p:cTn>
                        </p:par>
                        <p:par>
                          <p:cTn id="12" fill="hold">
                            <p:stCondLst>
                              <p:cond delay="2000"/>
                            </p:stCondLst>
                            <p:childTnLst>
                              <p:par>
                                <p:cTn id="13" presetID="1" presetClass="emph" presetSubtype="2" fill="hold" grpId="0" nodeType="afterEffect">
                                  <p:stCondLst>
                                    <p:cond delay="0"/>
                                  </p:stCondLst>
                                  <p:childTnLst>
                                    <p:animClr clrSpc="rgb">
                                      <p:cBhvr>
                                        <p:cTn id="14" dur="2000" fill="hold"/>
                                        <p:tgtEl>
                                          <p:spTgt spid="5">
                                            <p:graphicEl>
                                              <a:dgm id="{A0029ED5-B01F-434C-9E5F-5408C3679284}"/>
                                            </p:graphicEl>
                                          </p:spTgt>
                                        </p:tgtEl>
                                        <p:attrNameLst>
                                          <p:attrName>fillcolor</p:attrName>
                                        </p:attrNameLst>
                                      </p:cBhvr>
                                      <p:to>
                                        <a:srgbClr val="FFFF00"/>
                                      </p:to>
                                    </p:animClr>
                                    <p:set>
                                      <p:cBhvr>
                                        <p:cTn id="15" dur="2000" fill="hold"/>
                                        <p:tgtEl>
                                          <p:spTgt spid="5">
                                            <p:graphicEl>
                                              <a:dgm id="{A0029ED5-B01F-434C-9E5F-5408C3679284}"/>
                                            </p:graphicEl>
                                          </p:spTgt>
                                        </p:tgtEl>
                                        <p:attrNameLst>
                                          <p:attrName>fill.type</p:attrName>
                                        </p:attrNameLst>
                                      </p:cBhvr>
                                      <p:to>
                                        <p:strVal val="solid"/>
                                      </p:to>
                                    </p:set>
                                    <p:set>
                                      <p:cBhvr>
                                        <p:cTn id="16" dur="2000" fill="hold"/>
                                        <p:tgtEl>
                                          <p:spTgt spid="5">
                                            <p:graphicEl>
                                              <a:dgm id="{A0029ED5-B01F-434C-9E5F-5408C3679284}"/>
                                            </p:graphicEl>
                                          </p:spTgt>
                                        </p:tgtEl>
                                        <p:attrNameLst>
                                          <p:attrName>fill.on</p:attrName>
                                        </p:attrNameLst>
                                      </p:cBhvr>
                                      <p:to>
                                        <p:strVal val="true"/>
                                      </p:to>
                                    </p:set>
                                  </p:childTnLst>
                                </p:cTn>
                              </p:par>
                            </p:childTnLst>
                          </p:cTn>
                        </p:par>
                        <p:par>
                          <p:cTn id="17" fill="hold">
                            <p:stCondLst>
                              <p:cond delay="4000"/>
                            </p:stCondLst>
                            <p:childTnLst>
                              <p:par>
                                <p:cTn id="18" presetID="1" presetClass="emph" presetSubtype="2" fill="hold" grpId="0" nodeType="afterEffect">
                                  <p:stCondLst>
                                    <p:cond delay="0"/>
                                  </p:stCondLst>
                                  <p:childTnLst>
                                    <p:animClr clrSpc="rgb">
                                      <p:cBhvr>
                                        <p:cTn id="19" dur="2000" fill="hold"/>
                                        <p:tgtEl>
                                          <p:spTgt spid="5">
                                            <p:graphicEl>
                                              <a:dgm id="{65EEC42E-8405-4536-B989-C991FA1D2E7C}"/>
                                            </p:graphicEl>
                                          </p:spTgt>
                                        </p:tgtEl>
                                        <p:attrNameLst>
                                          <p:attrName>fillcolor</p:attrName>
                                        </p:attrNameLst>
                                      </p:cBhvr>
                                      <p:to>
                                        <a:srgbClr val="FFFF00"/>
                                      </p:to>
                                    </p:animClr>
                                    <p:set>
                                      <p:cBhvr>
                                        <p:cTn id="20" dur="2000" fill="hold"/>
                                        <p:tgtEl>
                                          <p:spTgt spid="5">
                                            <p:graphicEl>
                                              <a:dgm id="{65EEC42E-8405-4536-B989-C991FA1D2E7C}"/>
                                            </p:graphicEl>
                                          </p:spTgt>
                                        </p:tgtEl>
                                        <p:attrNameLst>
                                          <p:attrName>fill.type</p:attrName>
                                        </p:attrNameLst>
                                      </p:cBhvr>
                                      <p:to>
                                        <p:strVal val="solid"/>
                                      </p:to>
                                    </p:set>
                                    <p:set>
                                      <p:cBhvr>
                                        <p:cTn id="21" dur="2000" fill="hold"/>
                                        <p:tgtEl>
                                          <p:spTgt spid="5">
                                            <p:graphicEl>
                                              <a:dgm id="{65EEC42E-8405-4536-B989-C991FA1D2E7C}"/>
                                            </p:graphicEl>
                                          </p:spTgt>
                                        </p:tgtEl>
                                        <p:attrNameLst>
                                          <p:attrName>fill.on</p:attrName>
                                        </p:attrNameLst>
                                      </p:cBhvr>
                                      <p:to>
                                        <p:strVal val="true"/>
                                      </p:to>
                                    </p:set>
                                  </p:childTnLst>
                                </p:cTn>
                              </p:par>
                            </p:childTnLst>
                          </p:cTn>
                        </p:par>
                        <p:par>
                          <p:cTn id="22" fill="hold">
                            <p:stCondLst>
                              <p:cond delay="6000"/>
                            </p:stCondLst>
                            <p:childTnLst>
                              <p:par>
                                <p:cTn id="23" presetID="1" presetClass="emph" presetSubtype="2" fill="hold" grpId="0" nodeType="afterEffect">
                                  <p:stCondLst>
                                    <p:cond delay="0"/>
                                  </p:stCondLst>
                                  <p:childTnLst>
                                    <p:animClr clrSpc="rgb">
                                      <p:cBhvr>
                                        <p:cTn id="24" dur="2000" fill="hold"/>
                                        <p:tgtEl>
                                          <p:spTgt spid="5">
                                            <p:graphicEl>
                                              <a:dgm id="{FEAFB764-A5D8-4605-A185-2C3E4C129900}"/>
                                            </p:graphicEl>
                                          </p:spTgt>
                                        </p:tgtEl>
                                        <p:attrNameLst>
                                          <p:attrName>fillcolor</p:attrName>
                                        </p:attrNameLst>
                                      </p:cBhvr>
                                      <p:to>
                                        <a:srgbClr val="FFFF00"/>
                                      </p:to>
                                    </p:animClr>
                                    <p:set>
                                      <p:cBhvr>
                                        <p:cTn id="25" dur="2000" fill="hold"/>
                                        <p:tgtEl>
                                          <p:spTgt spid="5">
                                            <p:graphicEl>
                                              <a:dgm id="{FEAFB764-A5D8-4605-A185-2C3E4C129900}"/>
                                            </p:graphicEl>
                                          </p:spTgt>
                                        </p:tgtEl>
                                        <p:attrNameLst>
                                          <p:attrName>fill.type</p:attrName>
                                        </p:attrNameLst>
                                      </p:cBhvr>
                                      <p:to>
                                        <p:strVal val="solid"/>
                                      </p:to>
                                    </p:set>
                                    <p:set>
                                      <p:cBhvr>
                                        <p:cTn id="26" dur="2000" fill="hold"/>
                                        <p:tgtEl>
                                          <p:spTgt spid="5">
                                            <p:graphicEl>
                                              <a:dgm id="{FEAFB764-A5D8-4605-A185-2C3E4C129900}"/>
                                            </p:graphicEl>
                                          </p:spTgt>
                                        </p:tgtEl>
                                        <p:attrNameLst>
                                          <p:attrName>fill.on</p:attrName>
                                        </p:attrNameLst>
                                      </p:cBhvr>
                                      <p:to>
                                        <p:strVal val="true"/>
                                      </p:to>
                                    </p:set>
                                  </p:childTnLst>
                                </p:cTn>
                              </p:par>
                            </p:childTnLst>
                          </p:cTn>
                        </p:par>
                        <p:par>
                          <p:cTn id="27" fill="hold">
                            <p:stCondLst>
                              <p:cond delay="8000"/>
                            </p:stCondLst>
                            <p:childTnLst>
                              <p:par>
                                <p:cTn id="28" presetID="1" presetClass="emph" presetSubtype="2" fill="hold" grpId="0" nodeType="afterEffect">
                                  <p:stCondLst>
                                    <p:cond delay="0"/>
                                  </p:stCondLst>
                                  <p:childTnLst>
                                    <p:animClr clrSpc="rgb">
                                      <p:cBhvr>
                                        <p:cTn id="29" dur="2000" fill="hold"/>
                                        <p:tgtEl>
                                          <p:spTgt spid="5">
                                            <p:graphicEl>
                                              <a:dgm id="{51B987DB-9FA8-49A1-BCCD-B74C030DD71C}"/>
                                            </p:graphicEl>
                                          </p:spTgt>
                                        </p:tgtEl>
                                        <p:attrNameLst>
                                          <p:attrName>fillcolor</p:attrName>
                                        </p:attrNameLst>
                                      </p:cBhvr>
                                      <p:to>
                                        <a:srgbClr val="FFFF00"/>
                                      </p:to>
                                    </p:animClr>
                                    <p:set>
                                      <p:cBhvr>
                                        <p:cTn id="30" dur="2000" fill="hold"/>
                                        <p:tgtEl>
                                          <p:spTgt spid="5">
                                            <p:graphicEl>
                                              <a:dgm id="{51B987DB-9FA8-49A1-BCCD-B74C030DD71C}"/>
                                            </p:graphicEl>
                                          </p:spTgt>
                                        </p:tgtEl>
                                        <p:attrNameLst>
                                          <p:attrName>fill.type</p:attrName>
                                        </p:attrNameLst>
                                      </p:cBhvr>
                                      <p:to>
                                        <p:strVal val="solid"/>
                                      </p:to>
                                    </p:set>
                                    <p:set>
                                      <p:cBhvr>
                                        <p:cTn id="31" dur="2000" fill="hold"/>
                                        <p:tgtEl>
                                          <p:spTgt spid="5">
                                            <p:graphicEl>
                                              <a:dgm id="{51B987DB-9FA8-49A1-BCCD-B74C030DD71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l="-25000" r="-25000"/>
          </a:stretch>
        </a:blipFill>
        <a:effectLst/>
      </p:bgPr>
    </p:bg>
    <p:spTree>
      <p:nvGrpSpPr>
        <p:cNvPr id="1" name=""/>
        <p:cNvGrpSpPr/>
        <p:nvPr/>
      </p:nvGrpSpPr>
      <p:grpSpPr>
        <a:xfrm>
          <a:off x="0" y="0"/>
          <a:ext cx="0" cy="0"/>
          <a:chOff x="0" y="0"/>
          <a:chExt cx="0" cy="0"/>
        </a:xfrm>
      </p:grpSpPr>
      <p:sp>
        <p:nvSpPr>
          <p:cNvPr id="3" name="2 CuadroTexto"/>
          <p:cNvSpPr txBox="1"/>
          <p:nvPr/>
        </p:nvSpPr>
        <p:spPr>
          <a:xfrm>
            <a:off x="5652120" y="188640"/>
            <a:ext cx="3168352" cy="584775"/>
          </a:xfrm>
          <a:prstGeom prst="rect">
            <a:avLst/>
          </a:prstGeom>
          <a:noFill/>
        </p:spPr>
        <p:txBody>
          <a:bodyPr wrap="square" rtlCol="0">
            <a:spAutoFit/>
          </a:bodyPr>
          <a:lstStyle/>
          <a:p>
            <a:r>
              <a:rPr lang="es-ES" sz="3200" b="1" dirty="0" smtClean="0">
                <a:effectLst>
                  <a:outerShdw blurRad="38100" dist="38100" dir="2700000" algn="tl">
                    <a:srgbClr val="000000">
                      <a:alpha val="43137"/>
                    </a:srgbClr>
                  </a:outerShdw>
                </a:effectLst>
              </a:rPr>
              <a:t>MARCO TEORICO</a:t>
            </a:r>
            <a:endParaRPr lang="es-ES" sz="3200" b="1" dirty="0">
              <a:effectLst>
                <a:outerShdw blurRad="38100" dist="38100" dir="2700000" algn="tl">
                  <a:srgbClr val="000000">
                    <a:alpha val="43137"/>
                  </a:srgbClr>
                </a:outerShdw>
              </a:effectLst>
            </a:endParaRPr>
          </a:p>
        </p:txBody>
      </p:sp>
      <p:graphicFrame>
        <p:nvGraphicFramePr>
          <p:cNvPr id="5" name="4 Diagrama"/>
          <p:cNvGraphicFramePr/>
          <p:nvPr/>
        </p:nvGraphicFramePr>
        <p:xfrm>
          <a:off x="1475656" y="980728"/>
          <a:ext cx="60960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1547664" y="2780928"/>
            <a:ext cx="5976664" cy="1015663"/>
          </a:xfrm>
          <a:prstGeom prst="rect">
            <a:avLst/>
          </a:prstGeom>
          <a:noFill/>
        </p:spPr>
        <p:txBody>
          <a:bodyPr wrap="square" rtlCol="0">
            <a:spAutoFit/>
          </a:bodyPr>
          <a:lstStyle/>
          <a:p>
            <a:pPr algn="just"/>
            <a:r>
              <a:rPr lang="es-ES" sz="2000" b="1" dirty="0" smtClean="0">
                <a:effectLst>
                  <a:outerShdw blurRad="38100" dist="38100" dir="2700000" algn="tl">
                    <a:srgbClr val="000000">
                      <a:alpha val="43137"/>
                    </a:srgbClr>
                  </a:outerShdw>
                </a:effectLst>
              </a:rPr>
              <a:t>Se denomina </a:t>
            </a:r>
            <a:r>
              <a:rPr lang="es-ES" sz="2000" b="1" i="1" dirty="0" smtClean="0">
                <a:effectLst>
                  <a:outerShdw blurRad="38100" dist="38100" dir="2700000" algn="tl">
                    <a:srgbClr val="000000">
                      <a:alpha val="43137"/>
                    </a:srgbClr>
                  </a:outerShdw>
                </a:effectLst>
              </a:rPr>
              <a:t>lenguaje</a:t>
            </a:r>
            <a:r>
              <a:rPr lang="es-ES" sz="2000" b="1" i="1" dirty="0" smtClean="0">
                <a:solidFill>
                  <a:srgbClr val="C00000"/>
                </a:solidFill>
                <a:effectLst>
                  <a:outerShdw blurRad="38100" dist="38100" dir="2700000" algn="tl">
                    <a:srgbClr val="000000">
                      <a:alpha val="43137"/>
                    </a:srgbClr>
                  </a:outerShdw>
                </a:effectLst>
              </a:rPr>
              <a:t> receptivo</a:t>
            </a:r>
            <a:r>
              <a:rPr lang="es-ES" sz="2000" b="1" dirty="0" smtClean="0">
                <a:effectLst>
                  <a:outerShdw blurRad="38100" dist="38100" dir="2700000" algn="tl">
                    <a:srgbClr val="000000">
                      <a:alpha val="43137"/>
                    </a:srgbClr>
                  </a:outerShdw>
                </a:effectLst>
              </a:rPr>
              <a:t> a la capacidad para recibir estímulos externos y para escuchar o aceptar con facilidad e interés lo que alguien dice o propone</a:t>
            </a:r>
            <a:endParaRPr lang="es-ES" sz="2000" b="1" dirty="0">
              <a:effectLst>
                <a:outerShdw blurRad="38100" dist="38100" dir="2700000" algn="tl">
                  <a:srgbClr val="000000">
                    <a:alpha val="43137"/>
                  </a:srgbClr>
                </a:outerShdw>
              </a:effectLst>
            </a:endParaRPr>
          </a:p>
        </p:txBody>
      </p:sp>
      <p:sp>
        <p:nvSpPr>
          <p:cNvPr id="11" name="10 CuadroTexto"/>
          <p:cNvSpPr txBox="1"/>
          <p:nvPr/>
        </p:nvSpPr>
        <p:spPr>
          <a:xfrm>
            <a:off x="1547664" y="3933056"/>
            <a:ext cx="5976664" cy="1015663"/>
          </a:xfrm>
          <a:prstGeom prst="rect">
            <a:avLst/>
          </a:prstGeom>
          <a:noFill/>
        </p:spPr>
        <p:txBody>
          <a:bodyPr wrap="square" rtlCol="0">
            <a:spAutoFit/>
          </a:bodyPr>
          <a:lstStyle/>
          <a:p>
            <a:pPr algn="just"/>
            <a:r>
              <a:rPr lang="es-ES" sz="2000" b="1" i="1" dirty="0" smtClean="0">
                <a:effectLst>
                  <a:outerShdw blurRad="38100" dist="38100" dir="2700000" algn="tl">
                    <a:srgbClr val="000000">
                      <a:alpha val="43137"/>
                    </a:srgbClr>
                  </a:outerShdw>
                </a:effectLst>
              </a:rPr>
              <a:t>Lenguaje</a:t>
            </a:r>
            <a:r>
              <a:rPr lang="es-ES" sz="2000" b="1" i="1" dirty="0" smtClean="0">
                <a:solidFill>
                  <a:srgbClr val="C00000"/>
                </a:solidFill>
                <a:effectLst>
                  <a:outerShdw blurRad="38100" dist="38100" dir="2700000" algn="tl">
                    <a:srgbClr val="000000">
                      <a:alpha val="43137"/>
                    </a:srgbClr>
                  </a:outerShdw>
                </a:effectLst>
              </a:rPr>
              <a:t> comprensivo</a:t>
            </a:r>
            <a:r>
              <a:rPr lang="es-ES" sz="2000" b="1" dirty="0" smtClean="0">
                <a:effectLst>
                  <a:outerShdw blurRad="38100" dist="38100" dir="2700000" algn="tl">
                    <a:srgbClr val="000000">
                      <a:alpha val="43137"/>
                    </a:srgbClr>
                  </a:outerShdw>
                </a:effectLst>
              </a:rPr>
              <a:t> a la capacidad de interpretar los estímulos auditivos y extraer significados de modo que se comprenda el mensaje</a:t>
            </a:r>
            <a:endParaRPr lang="es-ES" sz="2000" b="1" dirty="0">
              <a:effectLst>
                <a:outerShdw blurRad="38100" dist="38100" dir="2700000" algn="tl">
                  <a:srgbClr val="000000">
                    <a:alpha val="43137"/>
                  </a:srgbClr>
                </a:outerShdw>
              </a:effectLst>
            </a:endParaRPr>
          </a:p>
        </p:txBody>
      </p:sp>
      <p:sp>
        <p:nvSpPr>
          <p:cNvPr id="12" name="11 CuadroTexto"/>
          <p:cNvSpPr txBox="1"/>
          <p:nvPr/>
        </p:nvSpPr>
        <p:spPr>
          <a:xfrm>
            <a:off x="1547664" y="5085184"/>
            <a:ext cx="5976664" cy="1323439"/>
          </a:xfrm>
          <a:prstGeom prst="rect">
            <a:avLst/>
          </a:prstGeom>
          <a:noFill/>
        </p:spPr>
        <p:txBody>
          <a:bodyPr wrap="square" rtlCol="0">
            <a:spAutoFit/>
          </a:bodyPr>
          <a:lstStyle/>
          <a:p>
            <a:pPr algn="just"/>
            <a:r>
              <a:rPr lang="es-ES" sz="2000" b="1" dirty="0" smtClean="0">
                <a:effectLst>
                  <a:outerShdw blurRad="38100" dist="38100" dir="2700000" algn="tl">
                    <a:srgbClr val="000000">
                      <a:alpha val="43137"/>
                    </a:srgbClr>
                  </a:outerShdw>
                </a:effectLst>
              </a:rPr>
              <a:t>Y </a:t>
            </a:r>
            <a:r>
              <a:rPr lang="es-ES" sz="2000" b="1" i="1" dirty="0" smtClean="0">
                <a:effectLst>
                  <a:outerShdw blurRad="38100" dist="38100" dir="2700000" algn="tl">
                    <a:srgbClr val="000000">
                      <a:alpha val="43137"/>
                    </a:srgbClr>
                  </a:outerShdw>
                </a:effectLst>
              </a:rPr>
              <a:t>lenguaje</a:t>
            </a:r>
            <a:r>
              <a:rPr lang="es-ES" sz="2000" b="1" i="1" dirty="0" smtClean="0">
                <a:solidFill>
                  <a:srgbClr val="C00000"/>
                </a:solidFill>
                <a:effectLst>
                  <a:outerShdw blurRad="38100" dist="38100" dir="2700000" algn="tl">
                    <a:srgbClr val="000000">
                      <a:alpha val="43137"/>
                    </a:srgbClr>
                  </a:outerShdw>
                </a:effectLst>
              </a:rPr>
              <a:t> expresivo</a:t>
            </a:r>
            <a:r>
              <a:rPr lang="es-ES" sz="2000" b="1" dirty="0" smtClean="0">
                <a:effectLst>
                  <a:outerShdw blurRad="38100" dist="38100" dir="2700000" algn="tl">
                    <a:srgbClr val="000000">
                      <a:alpha val="43137"/>
                    </a:srgbClr>
                  </a:outerShdw>
                </a:effectLst>
              </a:rPr>
              <a:t> a la capacidad de recordar las palabras pertinentes, ordenarlas en oraciones, dando la lógica de nuestro idioma y así exponer claramente una idea</a:t>
            </a:r>
            <a:endParaRPr lang="es-E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80426CE4-AA10-47FC-8494-73917EAADF2D}"/>
                                            </p:graphicEl>
                                          </p:spTgt>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p:cBhvr>
                                        <p:cTn id="8" dur="2000" fill="hold"/>
                                        <p:tgtEl>
                                          <p:spTgt spid="5">
                                            <p:graphicEl>
                                              <a:dgm id="{71F67567-CB26-4234-B708-27338E707F7B}"/>
                                            </p:graphicEl>
                                          </p:spTgt>
                                        </p:tgtEl>
                                        <p:attrNameLst>
                                          <p:attrName>fillcolor</p:attrName>
                                        </p:attrNameLst>
                                      </p:cBhvr>
                                      <p:to>
                                        <a:srgbClr val="FFFF00"/>
                                      </p:to>
                                    </p:animClr>
                                    <p:set>
                                      <p:cBhvr>
                                        <p:cTn id="9" dur="2000" fill="hold"/>
                                        <p:tgtEl>
                                          <p:spTgt spid="5">
                                            <p:graphicEl>
                                              <a:dgm id="{71F67567-CB26-4234-B708-27338E707F7B}"/>
                                            </p:graphicEl>
                                          </p:spTgt>
                                        </p:tgtEl>
                                        <p:attrNameLst>
                                          <p:attrName>fill.type</p:attrName>
                                        </p:attrNameLst>
                                      </p:cBhvr>
                                      <p:to>
                                        <p:strVal val="solid"/>
                                      </p:to>
                                    </p:set>
                                    <p:set>
                                      <p:cBhvr>
                                        <p:cTn id="10" dur="2000" fill="hold"/>
                                        <p:tgtEl>
                                          <p:spTgt spid="5">
                                            <p:graphicEl>
                                              <a:dgm id="{71F67567-CB26-4234-B708-27338E707F7B}"/>
                                            </p:graphicEl>
                                          </p:spTgt>
                                        </p:tgtEl>
                                        <p:attrNameLst>
                                          <p:attrName>fill.on</p:attrName>
                                        </p:attrNameLst>
                                      </p:cBhvr>
                                      <p:to>
                                        <p:strVal val="tru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A0029ED5-B01F-434C-9E5F-5408C367928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65EEC42E-8405-4536-B989-C991FA1D2E7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FEAFB764-A5D8-4605-A185-2C3E4C12990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9FDDCC9-16C5-4293-B493-C38D39445F5A}"/>
                                            </p:graphicEl>
                                          </p:spTgt>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10" grpId="0"/>
      <p:bldP spid="11" grpId="0"/>
      <p:bldP spid="1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4269</TotalTime>
  <Words>1374</Words>
  <Application>Microsoft Office PowerPoint</Application>
  <PresentationFormat>Presentación en pantalla (4:3)</PresentationFormat>
  <Paragraphs>225</Paragraphs>
  <Slides>39</Slides>
  <Notes>1</Notes>
  <HiddenSlides>0</HiddenSlides>
  <MMClips>3</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ComuniCA: un componente de software para la escritura de mensajes de comunicación aumentativa en espacios web</vt:lpstr>
      <vt:lpstr>Índice</vt:lpstr>
      <vt:lpstr>Diapositiva 3</vt:lpstr>
      <vt:lpstr>Diapositiva 4</vt:lpstr>
      <vt:lpstr>Diapositiva 5</vt:lpstr>
      <vt:lpstr>OBJETIVOS</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ComuniCA: un componente de software para la escritura de mensajes de comunicación aumentativa en espacios web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yelo</dc:creator>
  <cp:lastModifiedBy>yelo</cp:lastModifiedBy>
  <cp:revision>905</cp:revision>
  <dcterms:created xsi:type="dcterms:W3CDTF">2016-12-16T22:32:46Z</dcterms:created>
  <dcterms:modified xsi:type="dcterms:W3CDTF">2017-02-23T15:34:37Z</dcterms:modified>
</cp:coreProperties>
</file>